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5" r:id="rId2"/>
  </p:sldMasterIdLst>
  <p:notesMasterIdLst>
    <p:notesMasterId r:id="rId35"/>
  </p:notesMasterIdLst>
  <p:sldIdLst>
    <p:sldId id="256" r:id="rId3"/>
    <p:sldId id="584" r:id="rId4"/>
    <p:sldId id="591" r:id="rId5"/>
    <p:sldId id="560" r:id="rId6"/>
    <p:sldId id="562" r:id="rId7"/>
    <p:sldId id="582" r:id="rId8"/>
    <p:sldId id="581" r:id="rId9"/>
    <p:sldId id="564" r:id="rId10"/>
    <p:sldId id="401" r:id="rId11"/>
    <p:sldId id="589" r:id="rId12"/>
    <p:sldId id="592" r:id="rId13"/>
    <p:sldId id="583" r:id="rId14"/>
    <p:sldId id="574" r:id="rId15"/>
    <p:sldId id="578" r:id="rId16"/>
    <p:sldId id="579" r:id="rId17"/>
    <p:sldId id="580" r:id="rId18"/>
    <p:sldId id="442" r:id="rId19"/>
    <p:sldId id="443" r:id="rId20"/>
    <p:sldId id="593" r:id="rId21"/>
    <p:sldId id="390" r:id="rId22"/>
    <p:sldId id="407" r:id="rId23"/>
    <p:sldId id="406" r:id="rId24"/>
    <p:sldId id="408" r:id="rId25"/>
    <p:sldId id="414" r:id="rId26"/>
    <p:sldId id="431" r:id="rId27"/>
    <p:sldId id="557" r:id="rId28"/>
    <p:sldId id="558" r:id="rId29"/>
    <p:sldId id="571" r:id="rId30"/>
    <p:sldId id="302" r:id="rId31"/>
    <p:sldId id="573" r:id="rId32"/>
    <p:sldId id="398" r:id="rId33"/>
    <p:sldId id="559" r:id="rId34"/>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63"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4D5FF"/>
    <a:srgbClr val="2B143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74" autoAdjust="0"/>
    <p:restoredTop sz="79044" autoAdjust="0"/>
  </p:normalViewPr>
  <p:slideViewPr>
    <p:cSldViewPr snapToGrid="0" showGuides="1">
      <p:cViewPr varScale="1">
        <p:scale>
          <a:sx n="48" d="100"/>
          <a:sy n="48" d="100"/>
        </p:scale>
        <p:origin x="53" y="518"/>
      </p:cViewPr>
      <p:guideLst>
        <p:guide orient="horz" pos="2160"/>
        <p:guide pos="3863"/>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tableStyles" Target="tableStyles.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0.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0.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0.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20.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20.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5B4C2CF-F782-40E4-AA45-08F90FB3756E}" type="datetimeFigureOut">
              <a:rPr lang="fr-FR" smtClean="0"/>
              <a:t>02/10/2019</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8A50DF3-519B-43B1-8879-C8730D1637E5}" type="slidenum">
              <a:rPr lang="fr-FR" smtClean="0"/>
              <a:t>‹N°›</a:t>
            </a:fld>
            <a:endParaRPr lang="fr-FR"/>
          </a:p>
        </p:txBody>
      </p:sp>
    </p:spTree>
    <p:extLst>
      <p:ext uri="{BB962C8B-B14F-4D97-AF65-F5344CB8AC3E}">
        <p14:creationId xmlns:p14="http://schemas.microsoft.com/office/powerpoint/2010/main" val="33975898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pPr/>
              <a:t>1</a:t>
            </a:fld>
            <a:endParaRPr lang="pt-BR"/>
          </a:p>
        </p:txBody>
      </p:sp>
    </p:spTree>
    <p:extLst>
      <p:ext uri="{BB962C8B-B14F-4D97-AF65-F5344CB8AC3E}">
        <p14:creationId xmlns:p14="http://schemas.microsoft.com/office/powerpoint/2010/main" val="38780772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0696B5C-12A0-4042-B4D0-BD3B9A4F58C6}" type="slidenum">
              <a:rPr lang="pt-BR" smtClean="0"/>
              <a:pPr/>
              <a:t>21</a:t>
            </a:fld>
            <a:endParaRPr lang="pt-BR"/>
          </a:p>
        </p:txBody>
      </p:sp>
    </p:spTree>
    <p:extLst>
      <p:ext uri="{BB962C8B-B14F-4D97-AF65-F5344CB8AC3E}">
        <p14:creationId xmlns:p14="http://schemas.microsoft.com/office/powerpoint/2010/main" val="8998973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200" dirty="0"/>
              <a:t>LDA does just that. It allocates words to topics, and topics to documents</a:t>
            </a:r>
            <a:endParaRPr lang="en-US" sz="1200" dirty="0">
              <a:solidFill>
                <a:schemeClr val="tx1"/>
              </a:solidFill>
            </a:endParaRPr>
          </a:p>
        </p:txBody>
      </p:sp>
      <p:sp>
        <p:nvSpPr>
          <p:cNvPr id="4" name="Slide Number Placeholder 3"/>
          <p:cNvSpPr>
            <a:spLocks noGrp="1"/>
          </p:cNvSpPr>
          <p:nvPr>
            <p:ph type="sldNum" sz="quarter" idx="10"/>
          </p:nvPr>
        </p:nvSpPr>
        <p:spPr/>
        <p:txBody>
          <a:bodyPr/>
          <a:lstStyle/>
          <a:p>
            <a:fld id="{1144A180-D5FB-4B3D-9FB4-BC58F48E134D}" type="slidenum">
              <a:rPr lang="en-US" smtClean="0">
                <a:solidFill>
                  <a:prstClr val="black"/>
                </a:solidFill>
                <a:latin typeface="Calibri" panose="020F0502020204030204"/>
              </a:rPr>
              <a:pPr/>
              <a:t>22</a:t>
            </a:fld>
            <a:endParaRPr lang="en-US" dirty="0">
              <a:solidFill>
                <a:prstClr val="black"/>
              </a:solidFill>
              <a:latin typeface="Calibri" panose="020F0502020204030204"/>
            </a:endParaRPr>
          </a:p>
        </p:txBody>
      </p:sp>
    </p:spTree>
    <p:extLst>
      <p:ext uri="{BB962C8B-B14F-4D97-AF65-F5344CB8AC3E}">
        <p14:creationId xmlns:p14="http://schemas.microsoft.com/office/powerpoint/2010/main" val="1343007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0696B5C-12A0-4042-B4D0-BD3B9A4F58C6}" type="slidenum">
              <a:rPr lang="pt-BR" smtClean="0"/>
              <a:pPr/>
              <a:t>23</a:t>
            </a:fld>
            <a:endParaRPr lang="pt-BR"/>
          </a:p>
        </p:txBody>
      </p:sp>
    </p:spTree>
    <p:extLst>
      <p:ext uri="{BB962C8B-B14F-4D97-AF65-F5344CB8AC3E}">
        <p14:creationId xmlns:p14="http://schemas.microsoft.com/office/powerpoint/2010/main" val="14224971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0696B5C-12A0-4042-B4D0-BD3B9A4F58C6}" type="slidenum">
              <a:rPr lang="pt-BR" smtClean="0"/>
              <a:pPr/>
              <a:t>24</a:t>
            </a:fld>
            <a:endParaRPr lang="pt-BR"/>
          </a:p>
        </p:txBody>
      </p:sp>
    </p:spTree>
    <p:extLst>
      <p:ext uri="{BB962C8B-B14F-4D97-AF65-F5344CB8AC3E}">
        <p14:creationId xmlns:p14="http://schemas.microsoft.com/office/powerpoint/2010/main" val="2244020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0696B5C-12A0-4042-B4D0-BD3B9A4F58C6}" type="slidenum">
              <a:rPr lang="pt-BR" smtClean="0"/>
              <a:pPr/>
              <a:t>25</a:t>
            </a:fld>
            <a:endParaRPr lang="pt-BR"/>
          </a:p>
        </p:txBody>
      </p:sp>
    </p:spTree>
    <p:extLst>
      <p:ext uri="{BB962C8B-B14F-4D97-AF65-F5344CB8AC3E}">
        <p14:creationId xmlns:p14="http://schemas.microsoft.com/office/powerpoint/2010/main" val="20792214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0696B5C-12A0-4042-B4D0-BD3B9A4F58C6}" type="slidenum">
              <a:rPr lang="pt-BR" smtClean="0"/>
              <a:pPr/>
              <a:t>26</a:t>
            </a:fld>
            <a:endParaRPr lang="pt-BR"/>
          </a:p>
        </p:txBody>
      </p:sp>
    </p:spTree>
    <p:extLst>
      <p:ext uri="{BB962C8B-B14F-4D97-AF65-F5344CB8AC3E}">
        <p14:creationId xmlns:p14="http://schemas.microsoft.com/office/powerpoint/2010/main" val="39926213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0696B5C-12A0-4042-B4D0-BD3B9A4F58C6}" type="slidenum">
              <a:rPr lang="pt-BR" smtClean="0"/>
              <a:pPr/>
              <a:t>27</a:t>
            </a:fld>
            <a:endParaRPr lang="pt-BR"/>
          </a:p>
        </p:txBody>
      </p:sp>
    </p:spTree>
    <p:extLst>
      <p:ext uri="{BB962C8B-B14F-4D97-AF65-F5344CB8AC3E}">
        <p14:creationId xmlns:p14="http://schemas.microsoft.com/office/powerpoint/2010/main" val="16345092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0696B5C-12A0-4042-B4D0-BD3B9A4F58C6}" type="slidenum">
              <a:rPr lang="pt-BR" smtClean="0"/>
              <a:pPr/>
              <a:t>28</a:t>
            </a:fld>
            <a:endParaRPr lang="pt-BR"/>
          </a:p>
        </p:txBody>
      </p:sp>
    </p:spTree>
    <p:extLst>
      <p:ext uri="{BB962C8B-B14F-4D97-AF65-F5344CB8AC3E}">
        <p14:creationId xmlns:p14="http://schemas.microsoft.com/office/powerpoint/2010/main" val="23387284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C0696B5C-12A0-4042-B4D0-BD3B9A4F58C6}" type="slidenum">
              <a:rPr lang="pt-BR" smtClean="0"/>
              <a:pPr/>
              <a:t>29</a:t>
            </a:fld>
            <a:endParaRPr lang="pt-BR"/>
          </a:p>
        </p:txBody>
      </p:sp>
    </p:spTree>
    <p:extLst>
      <p:ext uri="{BB962C8B-B14F-4D97-AF65-F5344CB8AC3E}">
        <p14:creationId xmlns:p14="http://schemas.microsoft.com/office/powerpoint/2010/main" val="11605038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C0696B5C-12A0-4042-B4D0-BD3B9A4F58C6}" type="slidenum">
              <a:rPr lang="pt-BR" smtClean="0"/>
              <a:pPr/>
              <a:t>30</a:t>
            </a:fld>
            <a:endParaRPr lang="pt-BR"/>
          </a:p>
        </p:txBody>
      </p:sp>
    </p:spTree>
    <p:extLst>
      <p:ext uri="{BB962C8B-B14F-4D97-AF65-F5344CB8AC3E}">
        <p14:creationId xmlns:p14="http://schemas.microsoft.com/office/powerpoint/2010/main" val="27944262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58A50DF3-519B-43B1-8879-C8730D1637E5}" type="slidenum">
              <a:rPr lang="fr-FR" smtClean="0"/>
              <a:t>5</a:t>
            </a:fld>
            <a:endParaRPr lang="fr-FR"/>
          </a:p>
        </p:txBody>
      </p:sp>
    </p:spTree>
    <p:extLst>
      <p:ext uri="{BB962C8B-B14F-4D97-AF65-F5344CB8AC3E}">
        <p14:creationId xmlns:p14="http://schemas.microsoft.com/office/powerpoint/2010/main" val="417741718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0696B5C-12A0-4042-B4D0-BD3B9A4F58C6}" type="slidenum">
              <a:rPr lang="pt-BR" smtClean="0"/>
              <a:pPr/>
              <a:t>31</a:t>
            </a:fld>
            <a:endParaRPr lang="pt-BR"/>
          </a:p>
        </p:txBody>
      </p:sp>
    </p:spTree>
    <p:extLst>
      <p:ext uri="{BB962C8B-B14F-4D97-AF65-F5344CB8AC3E}">
        <p14:creationId xmlns:p14="http://schemas.microsoft.com/office/powerpoint/2010/main" val="26912206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err="1" smtClean="0"/>
              <a:t>idemia</a:t>
            </a:r>
            <a:endParaRPr lang="fr-FR" dirty="0"/>
          </a:p>
        </p:txBody>
      </p:sp>
      <p:sp>
        <p:nvSpPr>
          <p:cNvPr id="4" name="Espace réservé du numéro de diapositive 3"/>
          <p:cNvSpPr>
            <a:spLocks noGrp="1"/>
          </p:cNvSpPr>
          <p:nvPr>
            <p:ph type="sldNum" sz="quarter" idx="10"/>
          </p:nvPr>
        </p:nvSpPr>
        <p:spPr/>
        <p:txBody>
          <a:bodyPr/>
          <a:lstStyle/>
          <a:p>
            <a:fld id="{58A50DF3-519B-43B1-8879-C8730D1637E5}" type="slidenum">
              <a:rPr lang="fr-FR" smtClean="0"/>
              <a:t>7</a:t>
            </a:fld>
            <a:endParaRPr lang="fr-FR"/>
          </a:p>
        </p:txBody>
      </p:sp>
    </p:spTree>
    <p:extLst>
      <p:ext uri="{BB962C8B-B14F-4D97-AF65-F5344CB8AC3E}">
        <p14:creationId xmlns:p14="http://schemas.microsoft.com/office/powerpoint/2010/main" val="32082849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0696B5C-12A0-4042-B4D0-BD3B9A4F58C6}" type="slidenum">
              <a:rPr lang="pt-BR" smtClean="0"/>
              <a:pPr/>
              <a:t>9</a:t>
            </a:fld>
            <a:endParaRPr lang="pt-BR"/>
          </a:p>
        </p:txBody>
      </p:sp>
    </p:spTree>
    <p:extLst>
      <p:ext uri="{BB962C8B-B14F-4D97-AF65-F5344CB8AC3E}">
        <p14:creationId xmlns:p14="http://schemas.microsoft.com/office/powerpoint/2010/main" val="24157768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C0696B5C-12A0-4042-B4D0-BD3B9A4F58C6}" type="slidenum">
              <a:rPr lang="pt-BR" smtClean="0"/>
              <a:pPr/>
              <a:t>10</a:t>
            </a:fld>
            <a:endParaRPr lang="pt-BR"/>
          </a:p>
        </p:txBody>
      </p:sp>
    </p:spTree>
    <p:extLst>
      <p:ext uri="{BB962C8B-B14F-4D97-AF65-F5344CB8AC3E}">
        <p14:creationId xmlns:p14="http://schemas.microsoft.com/office/powerpoint/2010/main" val="35636510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smtClean="0">
                <a:solidFill>
                  <a:srgbClr val="777777"/>
                </a:solidFill>
              </a:rPr>
              <a:t>Un terme qui apparaît plusieurs fois dans un document est plus important qu’un terme qui n’apparaît qu’une seule fois</a:t>
            </a:r>
          </a:p>
          <a:p>
            <a:endParaRPr lang="fr-FR"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smtClean="0">
                <a:solidFill>
                  <a:srgbClr val="777777"/>
                </a:solidFill>
              </a:rPr>
              <a:t>Un terme qui apparaît dans peu de documents est un meilleur discriminant qu’un terme qui apparaît dans tous les documents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dirty="0" smtClean="0">
              <a:solidFill>
                <a:srgbClr val="777777"/>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smtClean="0">
                <a:solidFill>
                  <a:srgbClr val="777777"/>
                </a:solidFill>
              </a:rPr>
              <a:t>Mesure l’importance d’un terme dans un document relativement à l’ensemble des documents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dirty="0" smtClean="0">
              <a:solidFill>
                <a:srgbClr val="777777"/>
              </a:solidFill>
            </a:endParaRPr>
          </a:p>
          <a:p>
            <a:endParaRPr lang="fr-FR" dirty="0" smtClean="0"/>
          </a:p>
          <a:p>
            <a:endParaRPr lang="fr-FR" dirty="0"/>
          </a:p>
        </p:txBody>
      </p:sp>
      <p:sp>
        <p:nvSpPr>
          <p:cNvPr id="4" name="Espace réservé du numéro de diapositive 3"/>
          <p:cNvSpPr>
            <a:spLocks noGrp="1"/>
          </p:cNvSpPr>
          <p:nvPr>
            <p:ph type="sldNum" sz="quarter" idx="10"/>
          </p:nvPr>
        </p:nvSpPr>
        <p:spPr/>
        <p:txBody>
          <a:bodyPr/>
          <a:lstStyle/>
          <a:p>
            <a:fld id="{58A50DF3-519B-43B1-8879-C8730D1637E5}" type="slidenum">
              <a:rPr lang="fr-FR" smtClean="0"/>
              <a:t>16</a:t>
            </a:fld>
            <a:endParaRPr lang="fr-FR"/>
          </a:p>
        </p:txBody>
      </p:sp>
    </p:spTree>
    <p:extLst>
      <p:ext uri="{BB962C8B-B14F-4D97-AF65-F5344CB8AC3E}">
        <p14:creationId xmlns:p14="http://schemas.microsoft.com/office/powerpoint/2010/main" val="23540514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144A180-D5FB-4B3D-9FB4-BC58F48E134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003454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144A180-D5FB-4B3D-9FB4-BC58F48E134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206217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0696B5C-12A0-4042-B4D0-BD3B9A4F58C6}" type="slidenum">
              <a:rPr lang="pt-BR" smtClean="0"/>
              <a:pPr/>
              <a:t>20</a:t>
            </a:fld>
            <a:endParaRPr lang="pt-BR"/>
          </a:p>
        </p:txBody>
      </p:sp>
    </p:spTree>
    <p:extLst>
      <p:ext uri="{BB962C8B-B14F-4D97-AF65-F5344CB8AC3E}">
        <p14:creationId xmlns:p14="http://schemas.microsoft.com/office/powerpoint/2010/main" val="1851156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image" Target="../media/image4.png"/><Relationship Id="rId5" Type="http://schemas.openxmlformats.org/officeDocument/2006/relationships/image" Target="../media/image3.emf"/><Relationship Id="rId4" Type="http://schemas.openxmlformats.org/officeDocument/2006/relationships/oleObject" Target="../embeddings/oleObject1.bin"/></Relationships>
</file>

<file path=ppt/slideLayouts/_rels/slideLayout14.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xml"/><Relationship Id="rId1" Type="http://schemas.openxmlformats.org/officeDocument/2006/relationships/vmlDrawing" Target="../drawings/vmlDrawing2.vml"/><Relationship Id="rId5" Type="http://schemas.openxmlformats.org/officeDocument/2006/relationships/image" Target="../media/image3.emf"/><Relationship Id="rId4" Type="http://schemas.openxmlformats.org/officeDocument/2006/relationships/oleObject" Target="../embeddings/oleObject2.bin"/></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2.xml"/><Relationship Id="rId5" Type="http://schemas.openxmlformats.org/officeDocument/2006/relationships/image" Target="../media/image9.png"/><Relationship Id="rId4" Type="http://schemas.openxmlformats.org/officeDocument/2006/relationships/image" Target="../media/image8.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3.png"/><Relationship Id="rId1" Type="http://schemas.openxmlformats.org/officeDocument/2006/relationships/slideMaster" Target="../slideMasters/slideMaster2.xml"/><Relationship Id="rId4" Type="http://schemas.openxmlformats.org/officeDocument/2006/relationships/image" Target="../media/image14.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5.png"/><Relationship Id="rId1" Type="http://schemas.openxmlformats.org/officeDocument/2006/relationships/slideMaster" Target="../slideMasters/slideMaster2.xml"/><Relationship Id="rId4" Type="http://schemas.openxmlformats.org/officeDocument/2006/relationships/image" Target="../media/image14.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6.png"/><Relationship Id="rId1" Type="http://schemas.openxmlformats.org/officeDocument/2006/relationships/slideMaster" Target="../slideMasters/slideMaster2.xml"/><Relationship Id="rId4" Type="http://schemas.openxmlformats.org/officeDocument/2006/relationships/image" Target="../media/image14.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7.png"/><Relationship Id="rId1" Type="http://schemas.openxmlformats.org/officeDocument/2006/relationships/slideMaster" Target="../slideMasters/slideMaster2.xml"/><Relationship Id="rId4" Type="http://schemas.openxmlformats.org/officeDocument/2006/relationships/image" Target="../media/image14.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8.jpeg"/><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1.png"/><Relationship Id="rId1" Type="http://schemas.openxmlformats.org/officeDocument/2006/relationships/slideMaster" Target="../slideMasters/slideMaster2.xml"/><Relationship Id="rId5" Type="http://schemas.microsoft.com/office/2007/relationships/hdphoto" Target="../media/hdphoto1.wdp"/><Relationship Id="rId4" Type="http://schemas.openxmlformats.org/officeDocument/2006/relationships/image" Target="../media/image19.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Master" Target="../slideMasters/slideMaster2.xml"/><Relationship Id="rId5" Type="http://schemas.openxmlformats.org/officeDocument/2006/relationships/image" Target="../media/image11.png"/><Relationship Id="rId4" Type="http://schemas.microsoft.com/office/2007/relationships/hdphoto" Target="../media/hdphoto1.wdp"/></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Master" Target="../slideMasters/slideMaster2.xml"/><Relationship Id="rId5" Type="http://schemas.openxmlformats.org/officeDocument/2006/relationships/image" Target="../media/image11.png"/><Relationship Id="rId4" Type="http://schemas.microsoft.com/office/2007/relationships/hdphoto" Target="../media/hdphoto1.wdp"/></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Master" Target="../slideMasters/slideMaster2.xml"/><Relationship Id="rId5" Type="http://schemas.openxmlformats.org/officeDocument/2006/relationships/image" Target="../media/image11.png"/><Relationship Id="rId4" Type="http://schemas.microsoft.com/office/2007/relationships/hdphoto" Target="../media/hdphoto1.wdp"/></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Master" Target="../slideMasters/slideMaster2.xml"/><Relationship Id="rId5" Type="http://schemas.openxmlformats.org/officeDocument/2006/relationships/image" Target="../media/image11.png"/><Relationship Id="rId4" Type="http://schemas.microsoft.com/office/2007/relationships/hdphoto" Target="../media/hdphoto1.wdp"/></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slideMaster" Target="../slideMasters/slideMaster2.xml"/><Relationship Id="rId7" Type="http://schemas.openxmlformats.org/officeDocument/2006/relationships/image" Target="../media/image14.png"/><Relationship Id="rId2" Type="http://schemas.openxmlformats.org/officeDocument/2006/relationships/tags" Target="../tags/tag4.xml"/><Relationship Id="rId1" Type="http://schemas.openxmlformats.org/officeDocument/2006/relationships/vmlDrawing" Target="../drawings/vmlDrawing4.vml"/><Relationship Id="rId6" Type="http://schemas.openxmlformats.org/officeDocument/2006/relationships/image" Target="../media/image11.png"/><Relationship Id="rId5" Type="http://schemas.openxmlformats.org/officeDocument/2006/relationships/image" Target="../media/image20.emf"/><Relationship Id="rId4" Type="http://schemas.openxmlformats.org/officeDocument/2006/relationships/oleObject" Target="../embeddings/oleObject4.bin"/></Relationships>
</file>

<file path=ppt/slideLayouts/_rels/slideLayout35.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5.xml"/><Relationship Id="rId1" Type="http://schemas.openxmlformats.org/officeDocument/2006/relationships/vmlDrawing" Target="../drawings/vmlDrawing5.vml"/><Relationship Id="rId5" Type="http://schemas.openxmlformats.org/officeDocument/2006/relationships/image" Target="../media/image20.emf"/><Relationship Id="rId4" Type="http://schemas.openxmlformats.org/officeDocument/2006/relationships/oleObject" Target="../embeddings/oleObject5.bin"/></Relationships>
</file>

<file path=ppt/slideLayouts/_rels/slideLayout36.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6.xml"/><Relationship Id="rId1" Type="http://schemas.openxmlformats.org/officeDocument/2006/relationships/vmlDrawing" Target="../drawings/vmlDrawing6.vml"/><Relationship Id="rId6" Type="http://schemas.openxmlformats.org/officeDocument/2006/relationships/image" Target="../media/image22.png"/><Relationship Id="rId5" Type="http://schemas.openxmlformats.org/officeDocument/2006/relationships/image" Target="../media/image21.emf"/><Relationship Id="rId4" Type="http://schemas.openxmlformats.org/officeDocument/2006/relationships/oleObject" Target="../embeddings/oleObject6.bin"/></Relationships>
</file>

<file path=ppt/slideLayouts/_rels/slideLayout37.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7.xml"/><Relationship Id="rId1" Type="http://schemas.openxmlformats.org/officeDocument/2006/relationships/vmlDrawing" Target="../drawings/vmlDrawing7.vml"/><Relationship Id="rId5" Type="http://schemas.openxmlformats.org/officeDocument/2006/relationships/image" Target="../media/image20.emf"/><Relationship Id="rId4" Type="http://schemas.openxmlformats.org/officeDocument/2006/relationships/oleObject" Target="../embeddings/oleObject7.bin"/></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569B54A-9A4F-410D-8E7C-84D3ED6D174F}"/>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25D3243D-9085-4238-B3DC-A6154119FCB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DA05D575-9598-4A6D-BF49-FAAEC85CEE24}"/>
              </a:ext>
            </a:extLst>
          </p:cNvPr>
          <p:cNvSpPr>
            <a:spLocks noGrp="1"/>
          </p:cNvSpPr>
          <p:nvPr>
            <p:ph type="dt" sz="half" idx="10"/>
          </p:nvPr>
        </p:nvSpPr>
        <p:spPr/>
        <p:txBody>
          <a:bodyPr/>
          <a:lstStyle/>
          <a:p>
            <a:fld id="{28A437BB-A3AA-46F7-81E3-722A3EC35A3A}" type="datetimeFigureOut">
              <a:rPr lang="fr-FR" smtClean="0"/>
              <a:t>02/10/2019</a:t>
            </a:fld>
            <a:endParaRPr lang="fr-FR"/>
          </a:p>
        </p:txBody>
      </p:sp>
      <p:sp>
        <p:nvSpPr>
          <p:cNvPr id="5" name="Espace réservé du pied de page 4">
            <a:extLst>
              <a:ext uri="{FF2B5EF4-FFF2-40B4-BE49-F238E27FC236}">
                <a16:creationId xmlns:a16="http://schemas.microsoft.com/office/drawing/2014/main" id="{4CA9D264-478B-4AE7-9202-96C4AD6F80E2}"/>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DC0C9CC1-4D36-4155-9CEA-068C06C85101}"/>
              </a:ext>
            </a:extLst>
          </p:cNvPr>
          <p:cNvSpPr>
            <a:spLocks noGrp="1"/>
          </p:cNvSpPr>
          <p:nvPr>
            <p:ph type="sldNum" sz="quarter" idx="12"/>
          </p:nvPr>
        </p:nvSpPr>
        <p:spPr/>
        <p:txBody>
          <a:bodyPr/>
          <a:lstStyle/>
          <a:p>
            <a:fld id="{5DCECD08-4052-4DB3-94A1-820D60AEEB2E}" type="slidenum">
              <a:rPr lang="fr-FR" smtClean="0"/>
              <a:t>‹N°›</a:t>
            </a:fld>
            <a:endParaRPr lang="fr-FR"/>
          </a:p>
        </p:txBody>
      </p:sp>
    </p:spTree>
    <p:extLst>
      <p:ext uri="{BB962C8B-B14F-4D97-AF65-F5344CB8AC3E}">
        <p14:creationId xmlns:p14="http://schemas.microsoft.com/office/powerpoint/2010/main" val="30151146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11FF23E-D049-48D5-BD0C-6B5ABD5D39F0}"/>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B6A0D4B9-5364-4A5D-973C-9B64A523F3F8}"/>
              </a:ext>
            </a:extLst>
          </p:cNvPr>
          <p:cNvSpPr>
            <a:spLocks noGrp="1"/>
          </p:cNvSpPr>
          <p:nvPr>
            <p:ph type="body" orient="vert" idx="1"/>
          </p:nvPr>
        </p:nvSpPr>
        <p:spPr/>
        <p:txBody>
          <a:bodyPr vert="eaVe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0D6AF587-1356-4101-9F00-4892F69BFA06}"/>
              </a:ext>
            </a:extLst>
          </p:cNvPr>
          <p:cNvSpPr>
            <a:spLocks noGrp="1"/>
          </p:cNvSpPr>
          <p:nvPr>
            <p:ph type="dt" sz="half" idx="10"/>
          </p:nvPr>
        </p:nvSpPr>
        <p:spPr/>
        <p:txBody>
          <a:bodyPr/>
          <a:lstStyle/>
          <a:p>
            <a:fld id="{28A437BB-A3AA-46F7-81E3-722A3EC35A3A}" type="datetimeFigureOut">
              <a:rPr lang="fr-FR" smtClean="0"/>
              <a:t>02/10/2019</a:t>
            </a:fld>
            <a:endParaRPr lang="fr-FR"/>
          </a:p>
        </p:txBody>
      </p:sp>
      <p:sp>
        <p:nvSpPr>
          <p:cNvPr id="5" name="Espace réservé du pied de page 4">
            <a:extLst>
              <a:ext uri="{FF2B5EF4-FFF2-40B4-BE49-F238E27FC236}">
                <a16:creationId xmlns:a16="http://schemas.microsoft.com/office/drawing/2014/main" id="{AED68052-02DE-41DC-8D8F-24B63ABC1EAB}"/>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1B224F00-06B0-44AE-B2C9-17699CAB8773}"/>
              </a:ext>
            </a:extLst>
          </p:cNvPr>
          <p:cNvSpPr>
            <a:spLocks noGrp="1"/>
          </p:cNvSpPr>
          <p:nvPr>
            <p:ph type="sldNum" sz="quarter" idx="12"/>
          </p:nvPr>
        </p:nvSpPr>
        <p:spPr/>
        <p:txBody>
          <a:bodyPr/>
          <a:lstStyle/>
          <a:p>
            <a:fld id="{5DCECD08-4052-4DB3-94A1-820D60AEEB2E}" type="slidenum">
              <a:rPr lang="fr-FR" smtClean="0"/>
              <a:t>‹N°›</a:t>
            </a:fld>
            <a:endParaRPr lang="fr-FR"/>
          </a:p>
        </p:txBody>
      </p:sp>
    </p:spTree>
    <p:extLst>
      <p:ext uri="{BB962C8B-B14F-4D97-AF65-F5344CB8AC3E}">
        <p14:creationId xmlns:p14="http://schemas.microsoft.com/office/powerpoint/2010/main" val="13348580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EF4E1050-04BA-45D2-9458-B629F4D1B3E2}"/>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CB913AF0-8996-42F4-AD4B-AA308CF527A5}"/>
              </a:ext>
            </a:extLst>
          </p:cNvPr>
          <p:cNvSpPr>
            <a:spLocks noGrp="1"/>
          </p:cNvSpPr>
          <p:nvPr>
            <p:ph type="body" orient="vert" idx="1"/>
          </p:nvPr>
        </p:nvSpPr>
        <p:spPr>
          <a:xfrm>
            <a:off x="838200" y="365125"/>
            <a:ext cx="7734300" cy="5811838"/>
          </a:xfrm>
        </p:spPr>
        <p:txBody>
          <a:bodyPr vert="eaVe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908D31FE-D11C-4EA8-AE8E-EAD480AD0000}"/>
              </a:ext>
            </a:extLst>
          </p:cNvPr>
          <p:cNvSpPr>
            <a:spLocks noGrp="1"/>
          </p:cNvSpPr>
          <p:nvPr>
            <p:ph type="dt" sz="half" idx="10"/>
          </p:nvPr>
        </p:nvSpPr>
        <p:spPr/>
        <p:txBody>
          <a:bodyPr/>
          <a:lstStyle/>
          <a:p>
            <a:fld id="{28A437BB-A3AA-46F7-81E3-722A3EC35A3A}" type="datetimeFigureOut">
              <a:rPr lang="fr-FR" smtClean="0"/>
              <a:t>02/10/2019</a:t>
            </a:fld>
            <a:endParaRPr lang="fr-FR"/>
          </a:p>
        </p:txBody>
      </p:sp>
      <p:sp>
        <p:nvSpPr>
          <p:cNvPr id="5" name="Espace réservé du pied de page 4">
            <a:extLst>
              <a:ext uri="{FF2B5EF4-FFF2-40B4-BE49-F238E27FC236}">
                <a16:creationId xmlns:a16="http://schemas.microsoft.com/office/drawing/2014/main" id="{A1574B0C-7D63-4A23-A4E9-DDB803A94903}"/>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097BBC9E-1880-47D7-911A-D9EB3303DA18}"/>
              </a:ext>
            </a:extLst>
          </p:cNvPr>
          <p:cNvSpPr>
            <a:spLocks noGrp="1"/>
          </p:cNvSpPr>
          <p:nvPr>
            <p:ph type="sldNum" sz="quarter" idx="12"/>
          </p:nvPr>
        </p:nvSpPr>
        <p:spPr/>
        <p:txBody>
          <a:bodyPr/>
          <a:lstStyle/>
          <a:p>
            <a:fld id="{5DCECD08-4052-4DB3-94A1-820D60AEEB2E}" type="slidenum">
              <a:rPr lang="fr-FR" smtClean="0"/>
              <a:t>‹N°›</a:t>
            </a:fld>
            <a:endParaRPr lang="fr-FR"/>
          </a:p>
        </p:txBody>
      </p:sp>
    </p:spTree>
    <p:extLst>
      <p:ext uri="{BB962C8B-B14F-4D97-AF65-F5344CB8AC3E}">
        <p14:creationId xmlns:p14="http://schemas.microsoft.com/office/powerpoint/2010/main" val="4487905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Cover 4">
    <p:spTree>
      <p:nvGrpSpPr>
        <p:cNvPr id="1" name=""/>
        <p:cNvGrpSpPr/>
        <p:nvPr/>
      </p:nvGrpSpPr>
      <p:grpSpPr>
        <a:xfrm>
          <a:off x="0" y="0"/>
          <a:ext cx="0" cy="0"/>
          <a:chOff x="0" y="0"/>
          <a:chExt cx="0" cy="0"/>
        </a:xfrm>
      </p:grpSpPr>
      <p:pic>
        <p:nvPicPr>
          <p:cNvPr id="17" name="Picture 1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192" y="0"/>
            <a:ext cx="12174807" cy="6867698"/>
          </a:xfrm>
          <a:prstGeom prst="rect">
            <a:avLst/>
          </a:prstGeom>
        </p:spPr>
      </p:pic>
      <p:grpSp>
        <p:nvGrpSpPr>
          <p:cNvPr id="4" name="Group 14"/>
          <p:cNvGrpSpPr>
            <a:grpSpLocks noChangeAspect="1"/>
          </p:cNvGrpSpPr>
          <p:nvPr userDrawn="1"/>
        </p:nvGrpSpPr>
        <p:grpSpPr>
          <a:xfrm>
            <a:off x="407988" y="405000"/>
            <a:ext cx="3024012" cy="674194"/>
            <a:chOff x="728663" y="4465638"/>
            <a:chExt cx="5354637" cy="1193800"/>
          </a:xfrm>
        </p:grpSpPr>
        <p:sp>
          <p:nvSpPr>
            <p:cNvPr id="5" name="Freeform 11"/>
            <p:cNvSpPr>
              <a:spLocks/>
            </p:cNvSpPr>
            <p:nvPr userDrawn="1"/>
          </p:nvSpPr>
          <p:spPr bwMode="auto">
            <a:xfrm>
              <a:off x="5464175" y="4830763"/>
              <a:ext cx="619125" cy="503238"/>
            </a:xfrm>
            <a:custGeom>
              <a:avLst/>
              <a:gdLst/>
              <a:ahLst/>
              <a:cxnLst>
                <a:cxn ang="0">
                  <a:pos x="125" y="107"/>
                </a:cxn>
                <a:cxn ang="0">
                  <a:pos x="189" y="43"/>
                </a:cxn>
                <a:cxn ang="0">
                  <a:pos x="142" y="0"/>
                </a:cxn>
                <a:cxn ang="0">
                  <a:pos x="50" y="99"/>
                </a:cxn>
                <a:cxn ang="0">
                  <a:pos x="0" y="144"/>
                </a:cxn>
                <a:cxn ang="0">
                  <a:pos x="37" y="154"/>
                </a:cxn>
                <a:cxn ang="0">
                  <a:pos x="125" y="125"/>
                </a:cxn>
                <a:cxn ang="0">
                  <a:pos x="81" y="85"/>
                </a:cxn>
                <a:cxn ang="0">
                  <a:pos x="125" y="107"/>
                </a:cxn>
              </a:cxnLst>
              <a:rect l="0" t="0" r="r" b="b"/>
              <a:pathLst>
                <a:path w="189" h="154">
                  <a:moveTo>
                    <a:pt x="125" y="107"/>
                  </a:moveTo>
                  <a:cubicBezTo>
                    <a:pt x="161" y="107"/>
                    <a:pt x="188" y="78"/>
                    <a:pt x="189" y="43"/>
                  </a:cubicBezTo>
                  <a:cubicBezTo>
                    <a:pt x="186" y="28"/>
                    <a:pt x="181" y="0"/>
                    <a:pt x="142" y="0"/>
                  </a:cubicBezTo>
                  <a:cubicBezTo>
                    <a:pt x="99" y="0"/>
                    <a:pt x="84" y="60"/>
                    <a:pt x="50" y="99"/>
                  </a:cubicBezTo>
                  <a:cubicBezTo>
                    <a:pt x="47" y="121"/>
                    <a:pt x="26" y="140"/>
                    <a:pt x="0" y="144"/>
                  </a:cubicBezTo>
                  <a:cubicBezTo>
                    <a:pt x="6" y="150"/>
                    <a:pt x="20" y="154"/>
                    <a:pt x="37" y="154"/>
                  </a:cubicBezTo>
                  <a:cubicBezTo>
                    <a:pt x="68" y="154"/>
                    <a:pt x="106" y="145"/>
                    <a:pt x="125" y="125"/>
                  </a:cubicBezTo>
                  <a:cubicBezTo>
                    <a:pt x="99" y="126"/>
                    <a:pt x="82" y="109"/>
                    <a:pt x="81" y="85"/>
                  </a:cubicBezTo>
                  <a:cubicBezTo>
                    <a:pt x="93" y="101"/>
                    <a:pt x="108" y="107"/>
                    <a:pt x="125" y="107"/>
                  </a:cubicBezTo>
                </a:path>
              </a:pathLst>
            </a:custGeom>
            <a:solidFill>
              <a:srgbClr val="12ABDB"/>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 name="Freeform 12"/>
            <p:cNvSpPr>
              <a:spLocks noEditPoints="1"/>
            </p:cNvSpPr>
            <p:nvPr userDrawn="1"/>
          </p:nvSpPr>
          <p:spPr bwMode="auto">
            <a:xfrm>
              <a:off x="728663" y="4483100"/>
              <a:ext cx="4352925" cy="1176338"/>
            </a:xfrm>
            <a:custGeom>
              <a:avLst/>
              <a:gdLst/>
              <a:ahLst/>
              <a:cxnLst>
                <a:cxn ang="0">
                  <a:pos x="1281" y="86"/>
                </a:cxn>
                <a:cxn ang="0">
                  <a:pos x="1240" y="210"/>
                </a:cxn>
                <a:cxn ang="0">
                  <a:pos x="1122" y="182"/>
                </a:cxn>
                <a:cxn ang="0">
                  <a:pos x="1121" y="104"/>
                </a:cxn>
                <a:cxn ang="0">
                  <a:pos x="1061" y="211"/>
                </a:cxn>
                <a:cxn ang="0">
                  <a:pos x="1007" y="84"/>
                </a:cxn>
                <a:cxn ang="0">
                  <a:pos x="924" y="86"/>
                </a:cxn>
                <a:cxn ang="0">
                  <a:pos x="830" y="72"/>
                </a:cxn>
                <a:cxn ang="0">
                  <a:pos x="781" y="160"/>
                </a:cxn>
                <a:cxn ang="0">
                  <a:pos x="756" y="81"/>
                </a:cxn>
                <a:cxn ang="0">
                  <a:pos x="666" y="200"/>
                </a:cxn>
                <a:cxn ang="0">
                  <a:pos x="677" y="82"/>
                </a:cxn>
                <a:cxn ang="0">
                  <a:pos x="628" y="196"/>
                </a:cxn>
                <a:cxn ang="0">
                  <a:pos x="585" y="113"/>
                </a:cxn>
                <a:cxn ang="0">
                  <a:pos x="527" y="198"/>
                </a:cxn>
                <a:cxn ang="0">
                  <a:pos x="586" y="102"/>
                </a:cxn>
                <a:cxn ang="0">
                  <a:pos x="493" y="118"/>
                </a:cxn>
                <a:cxn ang="0">
                  <a:pos x="454" y="147"/>
                </a:cxn>
                <a:cxn ang="0">
                  <a:pos x="368" y="111"/>
                </a:cxn>
                <a:cxn ang="0">
                  <a:pos x="335" y="90"/>
                </a:cxn>
                <a:cxn ang="0">
                  <a:pos x="309" y="215"/>
                </a:cxn>
                <a:cxn ang="0">
                  <a:pos x="280" y="124"/>
                </a:cxn>
                <a:cxn ang="0">
                  <a:pos x="224" y="211"/>
                </a:cxn>
                <a:cxn ang="0">
                  <a:pos x="286" y="113"/>
                </a:cxn>
                <a:cxn ang="0">
                  <a:pos x="182" y="145"/>
                </a:cxn>
                <a:cxn ang="0">
                  <a:pos x="39" y="128"/>
                </a:cxn>
                <a:cxn ang="0">
                  <a:pos x="136" y="72"/>
                </a:cxn>
                <a:cxn ang="0">
                  <a:pos x="109" y="0"/>
                </a:cxn>
                <a:cxn ang="0">
                  <a:pos x="90" y="249"/>
                </a:cxn>
                <a:cxn ang="0">
                  <a:pos x="218" y="238"/>
                </a:cxn>
                <a:cxn ang="0">
                  <a:pos x="306" y="238"/>
                </a:cxn>
                <a:cxn ang="0">
                  <a:pos x="377" y="337"/>
                </a:cxn>
                <a:cxn ang="0">
                  <a:pos x="404" y="109"/>
                </a:cxn>
                <a:cxn ang="0">
                  <a:pos x="420" y="182"/>
                </a:cxn>
                <a:cxn ang="0">
                  <a:pos x="392" y="239"/>
                </a:cxn>
                <a:cxn ang="0">
                  <a:pos x="480" y="160"/>
                </a:cxn>
                <a:cxn ang="0">
                  <a:pos x="519" y="227"/>
                </a:cxn>
                <a:cxn ang="0">
                  <a:pos x="564" y="226"/>
                </a:cxn>
                <a:cxn ang="0">
                  <a:pos x="526" y="359"/>
                </a:cxn>
                <a:cxn ang="0">
                  <a:pos x="639" y="214"/>
                </a:cxn>
                <a:cxn ang="0">
                  <a:pos x="758" y="189"/>
                </a:cxn>
                <a:cxn ang="0">
                  <a:pos x="829" y="111"/>
                </a:cxn>
                <a:cxn ang="0">
                  <a:pos x="920" y="128"/>
                </a:cxn>
                <a:cxn ang="0">
                  <a:pos x="1010" y="176"/>
                </a:cxn>
                <a:cxn ang="0">
                  <a:pos x="1097" y="200"/>
                </a:cxn>
                <a:cxn ang="0">
                  <a:pos x="1174" y="112"/>
                </a:cxn>
                <a:cxn ang="0">
                  <a:pos x="1274" y="196"/>
                </a:cxn>
                <a:cxn ang="0">
                  <a:pos x="1328" y="227"/>
                </a:cxn>
                <a:cxn ang="0">
                  <a:pos x="528" y="335"/>
                </a:cxn>
                <a:cxn ang="0">
                  <a:pos x="564" y="248"/>
                </a:cxn>
                <a:cxn ang="0">
                  <a:pos x="674" y="105"/>
                </a:cxn>
                <a:cxn ang="0">
                  <a:pos x="655" y="181"/>
                </a:cxn>
              </a:cxnLst>
              <a:rect l="0" t="0" r="r" b="b"/>
              <a:pathLst>
                <a:path w="1328" h="359">
                  <a:moveTo>
                    <a:pt x="1295" y="118"/>
                  </a:moveTo>
                  <a:cubicBezTo>
                    <a:pt x="1295" y="99"/>
                    <a:pt x="1294" y="86"/>
                    <a:pt x="1281" y="86"/>
                  </a:cubicBezTo>
                  <a:cubicBezTo>
                    <a:pt x="1275" y="86"/>
                    <a:pt x="1273" y="87"/>
                    <a:pt x="1268" y="89"/>
                  </a:cubicBezTo>
                  <a:cubicBezTo>
                    <a:pt x="1272" y="153"/>
                    <a:pt x="1258" y="210"/>
                    <a:pt x="1240" y="210"/>
                  </a:cubicBezTo>
                  <a:cubicBezTo>
                    <a:pt x="1217" y="210"/>
                    <a:pt x="1228" y="72"/>
                    <a:pt x="1179" y="72"/>
                  </a:cubicBezTo>
                  <a:cubicBezTo>
                    <a:pt x="1133" y="72"/>
                    <a:pt x="1127" y="182"/>
                    <a:pt x="1122" y="182"/>
                  </a:cubicBezTo>
                  <a:cubicBezTo>
                    <a:pt x="1118" y="182"/>
                    <a:pt x="1118" y="153"/>
                    <a:pt x="1118" y="131"/>
                  </a:cubicBezTo>
                  <a:cubicBezTo>
                    <a:pt x="1120" y="120"/>
                    <a:pt x="1121" y="111"/>
                    <a:pt x="1121" y="104"/>
                  </a:cubicBezTo>
                  <a:cubicBezTo>
                    <a:pt x="1121" y="93"/>
                    <a:pt x="1117" y="76"/>
                    <a:pt x="1093" y="84"/>
                  </a:cubicBezTo>
                  <a:cubicBezTo>
                    <a:pt x="1094" y="163"/>
                    <a:pt x="1078" y="211"/>
                    <a:pt x="1061" y="211"/>
                  </a:cubicBezTo>
                  <a:cubicBezTo>
                    <a:pt x="1035" y="211"/>
                    <a:pt x="1034" y="139"/>
                    <a:pt x="1034" y="120"/>
                  </a:cubicBezTo>
                  <a:cubicBezTo>
                    <a:pt x="1034" y="101"/>
                    <a:pt x="1036" y="75"/>
                    <a:pt x="1007" y="84"/>
                  </a:cubicBezTo>
                  <a:cubicBezTo>
                    <a:pt x="1003" y="153"/>
                    <a:pt x="985" y="204"/>
                    <a:pt x="974" y="204"/>
                  </a:cubicBezTo>
                  <a:cubicBezTo>
                    <a:pt x="957" y="204"/>
                    <a:pt x="960" y="86"/>
                    <a:pt x="924" y="86"/>
                  </a:cubicBezTo>
                  <a:cubicBezTo>
                    <a:pt x="891" y="86"/>
                    <a:pt x="881" y="198"/>
                    <a:pt x="874" y="198"/>
                  </a:cubicBezTo>
                  <a:cubicBezTo>
                    <a:pt x="861" y="198"/>
                    <a:pt x="877" y="72"/>
                    <a:pt x="830" y="72"/>
                  </a:cubicBezTo>
                  <a:cubicBezTo>
                    <a:pt x="805" y="72"/>
                    <a:pt x="795" y="114"/>
                    <a:pt x="785" y="161"/>
                  </a:cubicBezTo>
                  <a:cubicBezTo>
                    <a:pt x="784" y="170"/>
                    <a:pt x="782" y="171"/>
                    <a:pt x="781" y="160"/>
                  </a:cubicBezTo>
                  <a:cubicBezTo>
                    <a:pt x="781" y="152"/>
                    <a:pt x="781" y="142"/>
                    <a:pt x="781" y="134"/>
                  </a:cubicBezTo>
                  <a:cubicBezTo>
                    <a:pt x="793" y="86"/>
                    <a:pt x="778" y="69"/>
                    <a:pt x="756" y="81"/>
                  </a:cubicBezTo>
                  <a:cubicBezTo>
                    <a:pt x="763" y="169"/>
                    <a:pt x="723" y="212"/>
                    <a:pt x="692" y="212"/>
                  </a:cubicBezTo>
                  <a:cubicBezTo>
                    <a:pt x="681" y="212"/>
                    <a:pt x="672" y="207"/>
                    <a:pt x="666" y="200"/>
                  </a:cubicBezTo>
                  <a:cubicBezTo>
                    <a:pt x="703" y="177"/>
                    <a:pt x="719" y="151"/>
                    <a:pt x="719" y="126"/>
                  </a:cubicBezTo>
                  <a:cubicBezTo>
                    <a:pt x="719" y="98"/>
                    <a:pt x="704" y="82"/>
                    <a:pt x="677" y="82"/>
                  </a:cubicBezTo>
                  <a:cubicBezTo>
                    <a:pt x="640" y="82"/>
                    <a:pt x="620" y="120"/>
                    <a:pt x="620" y="152"/>
                  </a:cubicBezTo>
                  <a:cubicBezTo>
                    <a:pt x="620" y="169"/>
                    <a:pt x="623" y="184"/>
                    <a:pt x="628" y="196"/>
                  </a:cubicBezTo>
                  <a:cubicBezTo>
                    <a:pt x="616" y="202"/>
                    <a:pt x="604" y="207"/>
                    <a:pt x="593" y="212"/>
                  </a:cubicBezTo>
                  <a:cubicBezTo>
                    <a:pt x="592" y="179"/>
                    <a:pt x="588" y="145"/>
                    <a:pt x="585" y="113"/>
                  </a:cubicBezTo>
                  <a:cubicBezTo>
                    <a:pt x="566" y="107"/>
                    <a:pt x="560" y="117"/>
                    <a:pt x="559" y="134"/>
                  </a:cubicBezTo>
                  <a:cubicBezTo>
                    <a:pt x="555" y="174"/>
                    <a:pt x="540" y="198"/>
                    <a:pt x="527" y="198"/>
                  </a:cubicBezTo>
                  <a:cubicBezTo>
                    <a:pt x="518" y="198"/>
                    <a:pt x="512" y="186"/>
                    <a:pt x="511" y="174"/>
                  </a:cubicBezTo>
                  <a:cubicBezTo>
                    <a:pt x="507" y="110"/>
                    <a:pt x="559" y="92"/>
                    <a:pt x="586" y="102"/>
                  </a:cubicBezTo>
                  <a:cubicBezTo>
                    <a:pt x="592" y="88"/>
                    <a:pt x="585" y="77"/>
                    <a:pt x="561" y="77"/>
                  </a:cubicBezTo>
                  <a:cubicBezTo>
                    <a:pt x="531" y="77"/>
                    <a:pt x="509" y="95"/>
                    <a:pt x="493" y="118"/>
                  </a:cubicBezTo>
                  <a:cubicBezTo>
                    <a:pt x="482" y="134"/>
                    <a:pt x="470" y="145"/>
                    <a:pt x="453" y="158"/>
                  </a:cubicBezTo>
                  <a:cubicBezTo>
                    <a:pt x="454" y="154"/>
                    <a:pt x="454" y="150"/>
                    <a:pt x="454" y="147"/>
                  </a:cubicBezTo>
                  <a:cubicBezTo>
                    <a:pt x="454" y="102"/>
                    <a:pt x="430" y="82"/>
                    <a:pt x="406" y="82"/>
                  </a:cubicBezTo>
                  <a:cubicBezTo>
                    <a:pt x="387" y="82"/>
                    <a:pt x="375" y="94"/>
                    <a:pt x="368" y="111"/>
                  </a:cubicBezTo>
                  <a:cubicBezTo>
                    <a:pt x="366" y="94"/>
                    <a:pt x="363" y="86"/>
                    <a:pt x="353" y="86"/>
                  </a:cubicBezTo>
                  <a:cubicBezTo>
                    <a:pt x="348" y="86"/>
                    <a:pt x="342" y="87"/>
                    <a:pt x="335" y="90"/>
                  </a:cubicBezTo>
                  <a:cubicBezTo>
                    <a:pt x="338" y="100"/>
                    <a:pt x="340" y="122"/>
                    <a:pt x="340" y="137"/>
                  </a:cubicBezTo>
                  <a:cubicBezTo>
                    <a:pt x="340" y="191"/>
                    <a:pt x="324" y="215"/>
                    <a:pt x="309" y="215"/>
                  </a:cubicBezTo>
                  <a:cubicBezTo>
                    <a:pt x="292" y="215"/>
                    <a:pt x="290" y="151"/>
                    <a:pt x="288" y="126"/>
                  </a:cubicBezTo>
                  <a:cubicBezTo>
                    <a:pt x="286" y="125"/>
                    <a:pt x="284" y="124"/>
                    <a:pt x="280" y="124"/>
                  </a:cubicBezTo>
                  <a:cubicBezTo>
                    <a:pt x="264" y="124"/>
                    <a:pt x="262" y="145"/>
                    <a:pt x="259" y="164"/>
                  </a:cubicBezTo>
                  <a:cubicBezTo>
                    <a:pt x="254" y="185"/>
                    <a:pt x="242" y="211"/>
                    <a:pt x="224" y="211"/>
                  </a:cubicBezTo>
                  <a:cubicBezTo>
                    <a:pt x="214" y="211"/>
                    <a:pt x="207" y="201"/>
                    <a:pt x="206" y="182"/>
                  </a:cubicBezTo>
                  <a:cubicBezTo>
                    <a:pt x="204" y="144"/>
                    <a:pt x="236" y="99"/>
                    <a:pt x="286" y="113"/>
                  </a:cubicBezTo>
                  <a:cubicBezTo>
                    <a:pt x="292" y="98"/>
                    <a:pt x="282" y="86"/>
                    <a:pt x="261" y="86"/>
                  </a:cubicBezTo>
                  <a:cubicBezTo>
                    <a:pt x="225" y="86"/>
                    <a:pt x="195" y="113"/>
                    <a:pt x="182" y="145"/>
                  </a:cubicBezTo>
                  <a:cubicBezTo>
                    <a:pt x="169" y="175"/>
                    <a:pt x="145" y="218"/>
                    <a:pt x="98" y="218"/>
                  </a:cubicBezTo>
                  <a:cubicBezTo>
                    <a:pt x="65" y="218"/>
                    <a:pt x="39" y="189"/>
                    <a:pt x="39" y="128"/>
                  </a:cubicBezTo>
                  <a:cubicBezTo>
                    <a:pt x="39" y="75"/>
                    <a:pt x="72" y="25"/>
                    <a:pt x="108" y="25"/>
                  </a:cubicBezTo>
                  <a:cubicBezTo>
                    <a:pt x="132" y="25"/>
                    <a:pt x="138" y="50"/>
                    <a:pt x="136" y="72"/>
                  </a:cubicBezTo>
                  <a:cubicBezTo>
                    <a:pt x="149" y="83"/>
                    <a:pt x="170" y="73"/>
                    <a:pt x="170" y="47"/>
                  </a:cubicBezTo>
                  <a:cubicBezTo>
                    <a:pt x="170" y="30"/>
                    <a:pt x="156" y="0"/>
                    <a:pt x="109" y="0"/>
                  </a:cubicBezTo>
                  <a:cubicBezTo>
                    <a:pt x="51" y="0"/>
                    <a:pt x="0" y="57"/>
                    <a:pt x="0" y="132"/>
                  </a:cubicBezTo>
                  <a:cubicBezTo>
                    <a:pt x="0" y="206"/>
                    <a:pt x="38" y="249"/>
                    <a:pt x="90" y="249"/>
                  </a:cubicBezTo>
                  <a:cubicBezTo>
                    <a:pt x="123" y="249"/>
                    <a:pt x="154" y="230"/>
                    <a:pt x="176" y="195"/>
                  </a:cubicBezTo>
                  <a:cubicBezTo>
                    <a:pt x="181" y="226"/>
                    <a:pt x="202" y="238"/>
                    <a:pt x="218" y="238"/>
                  </a:cubicBezTo>
                  <a:cubicBezTo>
                    <a:pt x="243" y="238"/>
                    <a:pt x="260" y="222"/>
                    <a:pt x="269" y="200"/>
                  </a:cubicBezTo>
                  <a:cubicBezTo>
                    <a:pt x="274" y="222"/>
                    <a:pt x="286" y="238"/>
                    <a:pt x="306" y="238"/>
                  </a:cubicBezTo>
                  <a:cubicBezTo>
                    <a:pt x="320" y="238"/>
                    <a:pt x="330" y="231"/>
                    <a:pt x="339" y="220"/>
                  </a:cubicBezTo>
                  <a:cubicBezTo>
                    <a:pt x="335" y="297"/>
                    <a:pt x="331" y="346"/>
                    <a:pt x="377" y="337"/>
                  </a:cubicBezTo>
                  <a:cubicBezTo>
                    <a:pt x="370" y="315"/>
                    <a:pt x="368" y="275"/>
                    <a:pt x="368" y="239"/>
                  </a:cubicBezTo>
                  <a:cubicBezTo>
                    <a:pt x="368" y="141"/>
                    <a:pt x="384" y="109"/>
                    <a:pt x="404" y="109"/>
                  </a:cubicBezTo>
                  <a:cubicBezTo>
                    <a:pt x="419" y="109"/>
                    <a:pt x="423" y="128"/>
                    <a:pt x="423" y="148"/>
                  </a:cubicBezTo>
                  <a:cubicBezTo>
                    <a:pt x="423" y="158"/>
                    <a:pt x="422" y="170"/>
                    <a:pt x="420" y="182"/>
                  </a:cubicBezTo>
                  <a:cubicBezTo>
                    <a:pt x="395" y="197"/>
                    <a:pt x="375" y="210"/>
                    <a:pt x="375" y="225"/>
                  </a:cubicBezTo>
                  <a:cubicBezTo>
                    <a:pt x="375" y="238"/>
                    <a:pt x="384" y="239"/>
                    <a:pt x="392" y="239"/>
                  </a:cubicBezTo>
                  <a:cubicBezTo>
                    <a:pt x="411" y="239"/>
                    <a:pt x="434" y="220"/>
                    <a:pt x="447" y="185"/>
                  </a:cubicBezTo>
                  <a:cubicBezTo>
                    <a:pt x="458" y="178"/>
                    <a:pt x="469" y="170"/>
                    <a:pt x="480" y="160"/>
                  </a:cubicBezTo>
                  <a:cubicBezTo>
                    <a:pt x="480" y="164"/>
                    <a:pt x="479" y="167"/>
                    <a:pt x="479" y="171"/>
                  </a:cubicBezTo>
                  <a:cubicBezTo>
                    <a:pt x="479" y="206"/>
                    <a:pt x="495" y="227"/>
                    <a:pt x="519" y="227"/>
                  </a:cubicBezTo>
                  <a:cubicBezTo>
                    <a:pt x="538" y="227"/>
                    <a:pt x="553" y="214"/>
                    <a:pt x="563" y="193"/>
                  </a:cubicBezTo>
                  <a:cubicBezTo>
                    <a:pt x="564" y="205"/>
                    <a:pt x="564" y="216"/>
                    <a:pt x="564" y="226"/>
                  </a:cubicBezTo>
                  <a:cubicBezTo>
                    <a:pt x="525" y="244"/>
                    <a:pt x="482" y="262"/>
                    <a:pt x="482" y="313"/>
                  </a:cubicBezTo>
                  <a:cubicBezTo>
                    <a:pt x="482" y="339"/>
                    <a:pt x="501" y="359"/>
                    <a:pt x="526" y="359"/>
                  </a:cubicBezTo>
                  <a:cubicBezTo>
                    <a:pt x="580" y="359"/>
                    <a:pt x="593" y="302"/>
                    <a:pt x="593" y="235"/>
                  </a:cubicBezTo>
                  <a:cubicBezTo>
                    <a:pt x="611" y="227"/>
                    <a:pt x="624" y="222"/>
                    <a:pt x="639" y="214"/>
                  </a:cubicBezTo>
                  <a:cubicBezTo>
                    <a:pt x="652" y="230"/>
                    <a:pt x="670" y="238"/>
                    <a:pt x="686" y="238"/>
                  </a:cubicBezTo>
                  <a:cubicBezTo>
                    <a:pt x="717" y="238"/>
                    <a:pt x="740" y="222"/>
                    <a:pt x="758" y="189"/>
                  </a:cubicBezTo>
                  <a:cubicBezTo>
                    <a:pt x="762" y="214"/>
                    <a:pt x="768" y="238"/>
                    <a:pt x="781" y="238"/>
                  </a:cubicBezTo>
                  <a:cubicBezTo>
                    <a:pt x="806" y="238"/>
                    <a:pt x="811" y="111"/>
                    <a:pt x="829" y="111"/>
                  </a:cubicBezTo>
                  <a:cubicBezTo>
                    <a:pt x="843" y="111"/>
                    <a:pt x="831" y="249"/>
                    <a:pt x="868" y="249"/>
                  </a:cubicBezTo>
                  <a:cubicBezTo>
                    <a:pt x="899" y="249"/>
                    <a:pt x="905" y="128"/>
                    <a:pt x="920" y="128"/>
                  </a:cubicBezTo>
                  <a:cubicBezTo>
                    <a:pt x="931" y="128"/>
                    <a:pt x="932" y="238"/>
                    <a:pt x="966" y="238"/>
                  </a:cubicBezTo>
                  <a:cubicBezTo>
                    <a:pt x="983" y="238"/>
                    <a:pt x="1001" y="218"/>
                    <a:pt x="1010" y="176"/>
                  </a:cubicBezTo>
                  <a:cubicBezTo>
                    <a:pt x="1014" y="204"/>
                    <a:pt x="1028" y="238"/>
                    <a:pt x="1056" y="238"/>
                  </a:cubicBezTo>
                  <a:cubicBezTo>
                    <a:pt x="1072" y="238"/>
                    <a:pt x="1086" y="222"/>
                    <a:pt x="1097" y="200"/>
                  </a:cubicBezTo>
                  <a:cubicBezTo>
                    <a:pt x="1100" y="223"/>
                    <a:pt x="1106" y="238"/>
                    <a:pt x="1118" y="238"/>
                  </a:cubicBezTo>
                  <a:cubicBezTo>
                    <a:pt x="1150" y="238"/>
                    <a:pt x="1149" y="112"/>
                    <a:pt x="1174" y="112"/>
                  </a:cubicBezTo>
                  <a:cubicBezTo>
                    <a:pt x="1194" y="112"/>
                    <a:pt x="1188" y="238"/>
                    <a:pt x="1235" y="238"/>
                  </a:cubicBezTo>
                  <a:cubicBezTo>
                    <a:pt x="1257" y="238"/>
                    <a:pt x="1268" y="220"/>
                    <a:pt x="1274" y="196"/>
                  </a:cubicBezTo>
                  <a:cubicBezTo>
                    <a:pt x="1283" y="231"/>
                    <a:pt x="1297" y="238"/>
                    <a:pt x="1308" y="238"/>
                  </a:cubicBezTo>
                  <a:cubicBezTo>
                    <a:pt x="1315" y="238"/>
                    <a:pt x="1321" y="236"/>
                    <a:pt x="1328" y="227"/>
                  </a:cubicBezTo>
                  <a:cubicBezTo>
                    <a:pt x="1292" y="212"/>
                    <a:pt x="1295" y="155"/>
                    <a:pt x="1295" y="118"/>
                  </a:cubicBezTo>
                  <a:moveTo>
                    <a:pt x="528" y="335"/>
                  </a:moveTo>
                  <a:cubicBezTo>
                    <a:pt x="517" y="335"/>
                    <a:pt x="511" y="325"/>
                    <a:pt x="511" y="313"/>
                  </a:cubicBezTo>
                  <a:cubicBezTo>
                    <a:pt x="511" y="280"/>
                    <a:pt x="535" y="263"/>
                    <a:pt x="564" y="248"/>
                  </a:cubicBezTo>
                  <a:cubicBezTo>
                    <a:pt x="563" y="319"/>
                    <a:pt x="546" y="335"/>
                    <a:pt x="528" y="335"/>
                  </a:cubicBezTo>
                  <a:moveTo>
                    <a:pt x="674" y="105"/>
                  </a:moveTo>
                  <a:cubicBezTo>
                    <a:pt x="685" y="105"/>
                    <a:pt x="692" y="115"/>
                    <a:pt x="691" y="129"/>
                  </a:cubicBezTo>
                  <a:cubicBezTo>
                    <a:pt x="689" y="146"/>
                    <a:pt x="677" y="166"/>
                    <a:pt x="655" y="181"/>
                  </a:cubicBezTo>
                  <a:cubicBezTo>
                    <a:pt x="644" y="149"/>
                    <a:pt x="653" y="105"/>
                    <a:pt x="674" y="105"/>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7" name="Freeform 13"/>
            <p:cNvSpPr>
              <a:spLocks/>
            </p:cNvSpPr>
            <p:nvPr userDrawn="1"/>
          </p:nvSpPr>
          <p:spPr bwMode="auto">
            <a:xfrm>
              <a:off x="4013200" y="4541838"/>
              <a:ext cx="120650" cy="127000"/>
            </a:xfrm>
            <a:custGeom>
              <a:avLst/>
              <a:gdLst/>
              <a:ahLst/>
              <a:cxnLst>
                <a:cxn ang="0">
                  <a:pos x="19" y="39"/>
                </a:cxn>
                <a:cxn ang="0">
                  <a:pos x="37" y="19"/>
                </a:cxn>
                <a:cxn ang="0">
                  <a:pos x="19" y="0"/>
                </a:cxn>
                <a:cxn ang="0">
                  <a:pos x="0" y="20"/>
                </a:cxn>
                <a:cxn ang="0">
                  <a:pos x="19" y="39"/>
                </a:cxn>
              </a:cxnLst>
              <a:rect l="0" t="0" r="r" b="b"/>
              <a:pathLst>
                <a:path w="37" h="39">
                  <a:moveTo>
                    <a:pt x="19" y="39"/>
                  </a:moveTo>
                  <a:cubicBezTo>
                    <a:pt x="30" y="38"/>
                    <a:pt x="37" y="29"/>
                    <a:pt x="37" y="19"/>
                  </a:cubicBezTo>
                  <a:cubicBezTo>
                    <a:pt x="37" y="8"/>
                    <a:pt x="30" y="0"/>
                    <a:pt x="19" y="0"/>
                  </a:cubicBezTo>
                  <a:cubicBezTo>
                    <a:pt x="9" y="1"/>
                    <a:pt x="0" y="9"/>
                    <a:pt x="0" y="20"/>
                  </a:cubicBezTo>
                  <a:cubicBezTo>
                    <a:pt x="0" y="31"/>
                    <a:pt x="9" y="39"/>
                    <a:pt x="19" y="39"/>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8" name="Freeform 14"/>
            <p:cNvSpPr>
              <a:spLocks/>
            </p:cNvSpPr>
            <p:nvPr userDrawn="1"/>
          </p:nvSpPr>
          <p:spPr bwMode="auto">
            <a:xfrm>
              <a:off x="4870450" y="4564063"/>
              <a:ext cx="112713" cy="125413"/>
            </a:xfrm>
            <a:custGeom>
              <a:avLst/>
              <a:gdLst/>
              <a:ahLst/>
              <a:cxnLst>
                <a:cxn ang="0">
                  <a:pos x="17" y="37"/>
                </a:cxn>
                <a:cxn ang="0">
                  <a:pos x="34" y="18"/>
                </a:cxn>
                <a:cxn ang="0">
                  <a:pos x="17" y="0"/>
                </a:cxn>
                <a:cxn ang="0">
                  <a:pos x="0" y="19"/>
                </a:cxn>
                <a:cxn ang="0">
                  <a:pos x="17" y="37"/>
                </a:cxn>
              </a:cxnLst>
              <a:rect l="0" t="0" r="r" b="b"/>
              <a:pathLst>
                <a:path w="34" h="38">
                  <a:moveTo>
                    <a:pt x="17" y="37"/>
                  </a:moveTo>
                  <a:cubicBezTo>
                    <a:pt x="26" y="37"/>
                    <a:pt x="34" y="28"/>
                    <a:pt x="34" y="18"/>
                  </a:cubicBezTo>
                  <a:cubicBezTo>
                    <a:pt x="34" y="8"/>
                    <a:pt x="26" y="0"/>
                    <a:pt x="17" y="0"/>
                  </a:cubicBezTo>
                  <a:cubicBezTo>
                    <a:pt x="7" y="1"/>
                    <a:pt x="0" y="9"/>
                    <a:pt x="0" y="19"/>
                  </a:cubicBezTo>
                  <a:cubicBezTo>
                    <a:pt x="0" y="30"/>
                    <a:pt x="7" y="38"/>
                    <a:pt x="17" y="37"/>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9" name="Freeform 15"/>
            <p:cNvSpPr>
              <a:spLocks/>
            </p:cNvSpPr>
            <p:nvPr userDrawn="1"/>
          </p:nvSpPr>
          <p:spPr bwMode="auto">
            <a:xfrm>
              <a:off x="5143500" y="4465638"/>
              <a:ext cx="939800" cy="796925"/>
            </a:xfrm>
            <a:custGeom>
              <a:avLst/>
              <a:gdLst/>
              <a:ahLst/>
              <a:cxnLst>
                <a:cxn ang="0">
                  <a:pos x="286" y="152"/>
                </a:cxn>
                <a:cxn ang="0">
                  <a:pos x="237" y="50"/>
                </a:cxn>
                <a:cxn ang="0">
                  <a:pos x="160" y="3"/>
                </a:cxn>
                <a:cxn ang="0">
                  <a:pos x="153" y="0"/>
                </a:cxn>
                <a:cxn ang="0">
                  <a:pos x="153" y="0"/>
                </a:cxn>
                <a:cxn ang="0">
                  <a:pos x="0" y="158"/>
                </a:cxn>
                <a:cxn ang="0">
                  <a:pos x="53" y="236"/>
                </a:cxn>
                <a:cxn ang="0">
                  <a:pos x="107" y="237"/>
                </a:cxn>
                <a:cxn ang="0">
                  <a:pos x="148" y="210"/>
                </a:cxn>
                <a:cxn ang="0">
                  <a:pos x="240" y="111"/>
                </a:cxn>
                <a:cxn ang="0">
                  <a:pos x="287" y="154"/>
                </a:cxn>
                <a:cxn ang="0">
                  <a:pos x="286" y="152"/>
                </a:cxn>
              </a:cxnLst>
              <a:rect l="0" t="0" r="r" b="b"/>
              <a:pathLst>
                <a:path w="287" h="243">
                  <a:moveTo>
                    <a:pt x="286" y="152"/>
                  </a:moveTo>
                  <a:cubicBezTo>
                    <a:pt x="286" y="111"/>
                    <a:pt x="267" y="77"/>
                    <a:pt x="237" y="50"/>
                  </a:cubicBezTo>
                  <a:cubicBezTo>
                    <a:pt x="215" y="30"/>
                    <a:pt x="188" y="14"/>
                    <a:pt x="160" y="3"/>
                  </a:cubicBezTo>
                  <a:cubicBezTo>
                    <a:pt x="158" y="2"/>
                    <a:pt x="156" y="1"/>
                    <a:pt x="153" y="0"/>
                  </a:cubicBezTo>
                  <a:cubicBezTo>
                    <a:pt x="153" y="0"/>
                    <a:pt x="153" y="0"/>
                    <a:pt x="153" y="0"/>
                  </a:cubicBezTo>
                  <a:cubicBezTo>
                    <a:pt x="119" y="41"/>
                    <a:pt x="0" y="72"/>
                    <a:pt x="0" y="158"/>
                  </a:cubicBezTo>
                  <a:cubicBezTo>
                    <a:pt x="0" y="192"/>
                    <a:pt x="21" y="223"/>
                    <a:pt x="53" y="236"/>
                  </a:cubicBezTo>
                  <a:cubicBezTo>
                    <a:pt x="71" y="243"/>
                    <a:pt x="89" y="243"/>
                    <a:pt x="107" y="237"/>
                  </a:cubicBezTo>
                  <a:cubicBezTo>
                    <a:pt x="123" y="232"/>
                    <a:pt x="137" y="222"/>
                    <a:pt x="148" y="210"/>
                  </a:cubicBezTo>
                  <a:cubicBezTo>
                    <a:pt x="182" y="171"/>
                    <a:pt x="197" y="111"/>
                    <a:pt x="240" y="111"/>
                  </a:cubicBezTo>
                  <a:cubicBezTo>
                    <a:pt x="279" y="111"/>
                    <a:pt x="284" y="139"/>
                    <a:pt x="287" y="154"/>
                  </a:cubicBezTo>
                  <a:cubicBezTo>
                    <a:pt x="287" y="154"/>
                    <a:pt x="287" y="153"/>
                    <a:pt x="286" y="152"/>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pic>
        <p:nvPicPr>
          <p:cNvPr id="10" name="Picture 9" descr="Our_Universcity_Logotype-01.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07999" y="5661000"/>
            <a:ext cx="2982853" cy="720000"/>
          </a:xfrm>
          <a:prstGeom prst="rect">
            <a:avLst/>
          </a:prstGeom>
        </p:spPr>
      </p:pic>
      <p:sp>
        <p:nvSpPr>
          <p:cNvPr id="11" name="Title 1"/>
          <p:cNvSpPr>
            <a:spLocks noGrp="1"/>
          </p:cNvSpPr>
          <p:nvPr>
            <p:ph type="ctrTitle" hasCustomPrompt="1"/>
          </p:nvPr>
        </p:nvSpPr>
        <p:spPr>
          <a:xfrm>
            <a:off x="407988" y="1341000"/>
            <a:ext cx="4967932" cy="14498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nSpc>
                <a:spcPts val="3000"/>
              </a:lnSpc>
              <a:defRPr lang="en-US" sz="2600" b="0" dirty="0">
                <a:solidFill>
                  <a:schemeClr val="accent1"/>
                </a:solidFill>
              </a:defRPr>
            </a:lvl1pPr>
          </a:lstStyle>
          <a:p>
            <a:pPr marL="0" lvl="0"/>
            <a:r>
              <a:rPr lang="en-US" dirty="0"/>
              <a:t>Click to insert title</a:t>
            </a:r>
          </a:p>
        </p:txBody>
      </p:sp>
      <p:sp>
        <p:nvSpPr>
          <p:cNvPr id="12" name="Subtitle 2"/>
          <p:cNvSpPr>
            <a:spLocks noGrp="1"/>
          </p:cNvSpPr>
          <p:nvPr>
            <p:ph type="subTitle" idx="1" hasCustomPrompt="1"/>
          </p:nvPr>
        </p:nvSpPr>
        <p:spPr>
          <a:xfrm>
            <a:off x="407988" y="2933771"/>
            <a:ext cx="4967932"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914400" rtl="0" eaLnBrk="1" fontAlgn="auto" latinLnBrk="0" hangingPunct="1">
              <a:lnSpc>
                <a:spcPts val="1800"/>
              </a:lnSpc>
              <a:spcBef>
                <a:spcPts val="0"/>
              </a:spcBef>
              <a:spcAft>
                <a:spcPts val="0"/>
              </a:spcAft>
              <a:buClrTx/>
              <a:buSzTx/>
              <a:buFont typeface="Arial" panose="020B0604020202020204" pitchFamily="34" charset="0"/>
              <a:buNone/>
              <a:tabLst/>
              <a:defRPr lang="en-US" sz="1600" dirty="0">
                <a:solidFill>
                  <a:schemeClr val="accent1"/>
                </a:solidFill>
              </a:defRPr>
            </a:lvl1pPr>
          </a:lstStyle>
          <a:p>
            <a:pPr marL="0" lvl="0"/>
            <a:r>
              <a:rPr lang="en-US" dirty="0"/>
              <a:t>Click to insert presenter, location, and date</a:t>
            </a:r>
          </a:p>
        </p:txBody>
      </p:sp>
    </p:spTree>
    <p:extLst>
      <p:ext uri="{BB962C8B-B14F-4D97-AF65-F5344CB8AC3E}">
        <p14:creationId xmlns:p14="http://schemas.microsoft.com/office/powerpoint/2010/main" val="188718402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Section break 3">
    <p:spTree>
      <p:nvGrpSpPr>
        <p:cNvPr id="1" name=""/>
        <p:cNvGrpSpPr/>
        <p:nvPr/>
      </p:nvGrpSpPr>
      <p:grpSpPr>
        <a:xfrm>
          <a:off x="0" y="0"/>
          <a:ext cx="0" cy="0"/>
          <a:chOff x="0" y="0"/>
          <a:chExt cx="0" cy="0"/>
        </a:xfrm>
      </p:grpSpPr>
      <p:sp>
        <p:nvSpPr>
          <p:cNvPr id="6" name="Freeform 5"/>
          <p:cNvSpPr>
            <a:spLocks/>
          </p:cNvSpPr>
          <p:nvPr userDrawn="1"/>
        </p:nvSpPr>
        <p:spPr bwMode="auto">
          <a:xfrm>
            <a:off x="-14673" y="-1"/>
            <a:ext cx="11261448" cy="6868950"/>
          </a:xfrm>
          <a:custGeom>
            <a:avLst/>
            <a:gdLst>
              <a:gd name="T0" fmla="*/ 1453 w 1637"/>
              <a:gd name="T1" fmla="*/ 0 h 1514"/>
              <a:gd name="T2" fmla="*/ 1238 w 1637"/>
              <a:gd name="T3" fmla="*/ 494 h 1514"/>
              <a:gd name="T4" fmla="*/ 763 w 1637"/>
              <a:gd name="T5" fmla="*/ 1046 h 1514"/>
              <a:gd name="T6" fmla="*/ 0 w 1637"/>
              <a:gd name="T7" fmla="*/ 1449 h 1514"/>
              <a:gd name="T8" fmla="*/ 0 w 1637"/>
              <a:gd name="T9" fmla="*/ 0 h 1514"/>
              <a:gd name="T10" fmla="*/ 1453 w 1637"/>
              <a:gd name="T11" fmla="*/ 0 h 1514"/>
              <a:gd name="connsiteX0" fmla="*/ 8876 w 10000"/>
              <a:gd name="connsiteY0" fmla="*/ 0 h 10000"/>
              <a:gd name="connsiteX1" fmla="*/ 7563 w 10000"/>
              <a:gd name="connsiteY1" fmla="*/ 3263 h 10000"/>
              <a:gd name="connsiteX2" fmla="*/ 4661 w 10000"/>
              <a:gd name="connsiteY2" fmla="*/ 6909 h 10000"/>
              <a:gd name="connsiteX3" fmla="*/ 0 w 10000"/>
              <a:gd name="connsiteY3" fmla="*/ 9571 h 10000"/>
              <a:gd name="connsiteX4" fmla="*/ 357 w 10000"/>
              <a:gd name="connsiteY4" fmla="*/ 0 h 10000"/>
              <a:gd name="connsiteX5" fmla="*/ 8876 w 10000"/>
              <a:gd name="connsiteY5" fmla="*/ 0 h 10000"/>
              <a:gd name="connsiteX0" fmla="*/ 8519 w 9643"/>
              <a:gd name="connsiteY0" fmla="*/ 0 h 10000"/>
              <a:gd name="connsiteX1" fmla="*/ 7206 w 9643"/>
              <a:gd name="connsiteY1" fmla="*/ 3263 h 10000"/>
              <a:gd name="connsiteX2" fmla="*/ 4304 w 9643"/>
              <a:gd name="connsiteY2" fmla="*/ 6909 h 10000"/>
              <a:gd name="connsiteX3" fmla="*/ 1287 w 9643"/>
              <a:gd name="connsiteY3" fmla="*/ 6542 h 10000"/>
              <a:gd name="connsiteX4" fmla="*/ 0 w 9643"/>
              <a:gd name="connsiteY4" fmla="*/ 0 h 10000"/>
              <a:gd name="connsiteX5" fmla="*/ 8519 w 9643"/>
              <a:gd name="connsiteY5" fmla="*/ 0 h 10000"/>
              <a:gd name="connsiteX0" fmla="*/ 8834 w 10000"/>
              <a:gd name="connsiteY0" fmla="*/ 0 h 10000"/>
              <a:gd name="connsiteX1" fmla="*/ 7473 w 10000"/>
              <a:gd name="connsiteY1" fmla="*/ 3263 h 10000"/>
              <a:gd name="connsiteX2" fmla="*/ 4463 w 10000"/>
              <a:gd name="connsiteY2" fmla="*/ 6909 h 10000"/>
              <a:gd name="connsiteX3" fmla="*/ 13 w 10000"/>
              <a:gd name="connsiteY3" fmla="*/ 8464 h 10000"/>
              <a:gd name="connsiteX4" fmla="*/ 0 w 10000"/>
              <a:gd name="connsiteY4" fmla="*/ 0 h 10000"/>
              <a:gd name="connsiteX5" fmla="*/ 8834 w 10000"/>
              <a:gd name="connsiteY5" fmla="*/ 0 h 10000"/>
              <a:gd name="connsiteX0" fmla="*/ 8834 w 10000"/>
              <a:gd name="connsiteY0" fmla="*/ 0 h 9888"/>
              <a:gd name="connsiteX1" fmla="*/ 7473 w 10000"/>
              <a:gd name="connsiteY1" fmla="*/ 3263 h 9888"/>
              <a:gd name="connsiteX2" fmla="*/ 4463 w 10000"/>
              <a:gd name="connsiteY2" fmla="*/ 6909 h 9888"/>
              <a:gd name="connsiteX3" fmla="*/ 2161 w 10000"/>
              <a:gd name="connsiteY3" fmla="*/ 8544 h 9888"/>
              <a:gd name="connsiteX4" fmla="*/ 13 w 10000"/>
              <a:gd name="connsiteY4" fmla="*/ 8464 h 9888"/>
              <a:gd name="connsiteX5" fmla="*/ 0 w 10000"/>
              <a:gd name="connsiteY5" fmla="*/ 0 h 9888"/>
              <a:gd name="connsiteX6" fmla="*/ 8834 w 10000"/>
              <a:gd name="connsiteY6" fmla="*/ 0 h 9888"/>
              <a:gd name="connsiteX0" fmla="*/ 8834 w 10000"/>
              <a:gd name="connsiteY0" fmla="*/ 0 h 10000"/>
              <a:gd name="connsiteX1" fmla="*/ 7473 w 10000"/>
              <a:gd name="connsiteY1" fmla="*/ 3300 h 10000"/>
              <a:gd name="connsiteX2" fmla="*/ 4463 w 10000"/>
              <a:gd name="connsiteY2" fmla="*/ 6987 h 10000"/>
              <a:gd name="connsiteX3" fmla="*/ 2528 w 10000"/>
              <a:gd name="connsiteY3" fmla="*/ 8559 h 10000"/>
              <a:gd name="connsiteX4" fmla="*/ 13 w 10000"/>
              <a:gd name="connsiteY4" fmla="*/ 8560 h 10000"/>
              <a:gd name="connsiteX5" fmla="*/ 0 w 10000"/>
              <a:gd name="connsiteY5" fmla="*/ 0 h 10000"/>
              <a:gd name="connsiteX6" fmla="*/ 8834 w 10000"/>
              <a:gd name="connsiteY6" fmla="*/ 0 h 10000"/>
              <a:gd name="connsiteX0" fmla="*/ 8834 w 10000"/>
              <a:gd name="connsiteY0" fmla="*/ 0 h 10000"/>
              <a:gd name="connsiteX1" fmla="*/ 7473 w 10000"/>
              <a:gd name="connsiteY1" fmla="*/ 3300 h 10000"/>
              <a:gd name="connsiteX2" fmla="*/ 4463 w 10000"/>
              <a:gd name="connsiteY2" fmla="*/ 6987 h 10000"/>
              <a:gd name="connsiteX3" fmla="*/ 2528 w 10000"/>
              <a:gd name="connsiteY3" fmla="*/ 8559 h 10000"/>
              <a:gd name="connsiteX4" fmla="*/ 13 w 10000"/>
              <a:gd name="connsiteY4" fmla="*/ 8560 h 10000"/>
              <a:gd name="connsiteX5" fmla="*/ 0 w 10000"/>
              <a:gd name="connsiteY5" fmla="*/ 0 h 10000"/>
              <a:gd name="connsiteX6" fmla="*/ 8834 w 10000"/>
              <a:gd name="connsiteY6" fmla="*/ 0 h 10000"/>
              <a:gd name="connsiteX0" fmla="*/ 8834 w 10000"/>
              <a:gd name="connsiteY0" fmla="*/ 0 h 10000"/>
              <a:gd name="connsiteX1" fmla="*/ 7473 w 10000"/>
              <a:gd name="connsiteY1" fmla="*/ 3300 h 10000"/>
              <a:gd name="connsiteX2" fmla="*/ 4463 w 10000"/>
              <a:gd name="connsiteY2" fmla="*/ 6987 h 10000"/>
              <a:gd name="connsiteX3" fmla="*/ 2528 w 10000"/>
              <a:gd name="connsiteY3" fmla="*/ 8559 h 10000"/>
              <a:gd name="connsiteX4" fmla="*/ 13 w 10000"/>
              <a:gd name="connsiteY4" fmla="*/ 8560 h 10000"/>
              <a:gd name="connsiteX5" fmla="*/ 0 w 10000"/>
              <a:gd name="connsiteY5" fmla="*/ 0 h 10000"/>
              <a:gd name="connsiteX6" fmla="*/ 8834 w 10000"/>
              <a:gd name="connsiteY6" fmla="*/ 0 h 10000"/>
              <a:gd name="connsiteX0" fmla="*/ 8834 w 10000"/>
              <a:gd name="connsiteY0" fmla="*/ 0 h 8821"/>
              <a:gd name="connsiteX1" fmla="*/ 7473 w 10000"/>
              <a:gd name="connsiteY1" fmla="*/ 3300 h 8821"/>
              <a:gd name="connsiteX2" fmla="*/ 4463 w 10000"/>
              <a:gd name="connsiteY2" fmla="*/ 6987 h 8821"/>
              <a:gd name="connsiteX3" fmla="*/ 2528 w 10000"/>
              <a:gd name="connsiteY3" fmla="*/ 8559 h 8821"/>
              <a:gd name="connsiteX4" fmla="*/ 13 w 10000"/>
              <a:gd name="connsiteY4" fmla="*/ 8560 h 8821"/>
              <a:gd name="connsiteX5" fmla="*/ 0 w 10000"/>
              <a:gd name="connsiteY5" fmla="*/ 0 h 8821"/>
              <a:gd name="connsiteX6" fmla="*/ 8834 w 10000"/>
              <a:gd name="connsiteY6" fmla="*/ 0 h 8821"/>
              <a:gd name="connsiteX0" fmla="*/ 8834 w 10000"/>
              <a:gd name="connsiteY0" fmla="*/ 0 h 10000"/>
              <a:gd name="connsiteX1" fmla="*/ 7473 w 10000"/>
              <a:gd name="connsiteY1" fmla="*/ 3741 h 10000"/>
              <a:gd name="connsiteX2" fmla="*/ 4463 w 10000"/>
              <a:gd name="connsiteY2" fmla="*/ 7921 h 10000"/>
              <a:gd name="connsiteX3" fmla="*/ 2528 w 10000"/>
              <a:gd name="connsiteY3" fmla="*/ 9703 h 10000"/>
              <a:gd name="connsiteX4" fmla="*/ 13 w 10000"/>
              <a:gd name="connsiteY4" fmla="*/ 9704 h 10000"/>
              <a:gd name="connsiteX5" fmla="*/ 0 w 10000"/>
              <a:gd name="connsiteY5" fmla="*/ 0 h 10000"/>
              <a:gd name="connsiteX6" fmla="*/ 8834 w 10000"/>
              <a:gd name="connsiteY6" fmla="*/ 0 h 10000"/>
              <a:gd name="connsiteX0" fmla="*/ 8834 w 10000"/>
              <a:gd name="connsiteY0" fmla="*/ 0 h 10000"/>
              <a:gd name="connsiteX1" fmla="*/ 7473 w 10000"/>
              <a:gd name="connsiteY1" fmla="*/ 3741 h 10000"/>
              <a:gd name="connsiteX2" fmla="*/ 4463 w 10000"/>
              <a:gd name="connsiteY2" fmla="*/ 7921 h 10000"/>
              <a:gd name="connsiteX3" fmla="*/ 2528 w 10000"/>
              <a:gd name="connsiteY3" fmla="*/ 9703 h 10000"/>
              <a:gd name="connsiteX4" fmla="*/ 13 w 10000"/>
              <a:gd name="connsiteY4" fmla="*/ 9704 h 10000"/>
              <a:gd name="connsiteX5" fmla="*/ 0 w 10000"/>
              <a:gd name="connsiteY5" fmla="*/ 0 h 10000"/>
              <a:gd name="connsiteX6" fmla="*/ 8834 w 10000"/>
              <a:gd name="connsiteY6" fmla="*/ 0 h 10000"/>
              <a:gd name="connsiteX0" fmla="*/ 8834 w 10000"/>
              <a:gd name="connsiteY0" fmla="*/ 0 h 10000"/>
              <a:gd name="connsiteX1" fmla="*/ 7473 w 10000"/>
              <a:gd name="connsiteY1" fmla="*/ 3741 h 10000"/>
              <a:gd name="connsiteX2" fmla="*/ 4463 w 10000"/>
              <a:gd name="connsiteY2" fmla="*/ 7921 h 10000"/>
              <a:gd name="connsiteX3" fmla="*/ 2528 w 10000"/>
              <a:gd name="connsiteY3" fmla="*/ 9703 h 10000"/>
              <a:gd name="connsiteX4" fmla="*/ 13 w 10000"/>
              <a:gd name="connsiteY4" fmla="*/ 9704 h 10000"/>
              <a:gd name="connsiteX5" fmla="*/ 0 w 10000"/>
              <a:gd name="connsiteY5" fmla="*/ 0 h 10000"/>
              <a:gd name="connsiteX6" fmla="*/ 8834 w 10000"/>
              <a:gd name="connsiteY6" fmla="*/ 0 h 10000"/>
              <a:gd name="connsiteX0" fmla="*/ 8834 w 10000"/>
              <a:gd name="connsiteY0" fmla="*/ 0 h 10000"/>
              <a:gd name="connsiteX1" fmla="*/ 7473 w 10000"/>
              <a:gd name="connsiteY1" fmla="*/ 3741 h 10000"/>
              <a:gd name="connsiteX2" fmla="*/ 4463 w 10000"/>
              <a:gd name="connsiteY2" fmla="*/ 7921 h 10000"/>
              <a:gd name="connsiteX3" fmla="*/ 2528 w 10000"/>
              <a:gd name="connsiteY3" fmla="*/ 9703 h 10000"/>
              <a:gd name="connsiteX4" fmla="*/ 13 w 10000"/>
              <a:gd name="connsiteY4" fmla="*/ 9704 h 10000"/>
              <a:gd name="connsiteX5" fmla="*/ 0 w 10000"/>
              <a:gd name="connsiteY5" fmla="*/ 0 h 10000"/>
              <a:gd name="connsiteX6" fmla="*/ 8834 w 10000"/>
              <a:gd name="connsiteY6" fmla="*/ 0 h 10000"/>
              <a:gd name="connsiteX0" fmla="*/ 8834 w 10000"/>
              <a:gd name="connsiteY0" fmla="*/ 0 h 10000"/>
              <a:gd name="connsiteX1" fmla="*/ 7473 w 10000"/>
              <a:gd name="connsiteY1" fmla="*/ 3741 h 10000"/>
              <a:gd name="connsiteX2" fmla="*/ 4463 w 10000"/>
              <a:gd name="connsiteY2" fmla="*/ 7921 h 10000"/>
              <a:gd name="connsiteX3" fmla="*/ 2528 w 10000"/>
              <a:gd name="connsiteY3" fmla="*/ 9703 h 10000"/>
              <a:gd name="connsiteX4" fmla="*/ 13 w 10000"/>
              <a:gd name="connsiteY4" fmla="*/ 9704 h 10000"/>
              <a:gd name="connsiteX5" fmla="*/ 0 w 10000"/>
              <a:gd name="connsiteY5" fmla="*/ 0 h 10000"/>
              <a:gd name="connsiteX6" fmla="*/ 8834 w 10000"/>
              <a:gd name="connsiteY6" fmla="*/ 0 h 10000"/>
              <a:gd name="connsiteX0" fmla="*/ 8834 w 10000"/>
              <a:gd name="connsiteY0" fmla="*/ 0 h 10000"/>
              <a:gd name="connsiteX1" fmla="*/ 7473 w 10000"/>
              <a:gd name="connsiteY1" fmla="*/ 3741 h 10000"/>
              <a:gd name="connsiteX2" fmla="*/ 4463 w 10000"/>
              <a:gd name="connsiteY2" fmla="*/ 7921 h 10000"/>
              <a:gd name="connsiteX3" fmla="*/ 2528 w 10000"/>
              <a:gd name="connsiteY3" fmla="*/ 9703 h 10000"/>
              <a:gd name="connsiteX4" fmla="*/ 13 w 10000"/>
              <a:gd name="connsiteY4" fmla="*/ 9704 h 10000"/>
              <a:gd name="connsiteX5" fmla="*/ 0 w 10000"/>
              <a:gd name="connsiteY5" fmla="*/ 0 h 10000"/>
              <a:gd name="connsiteX6" fmla="*/ 8834 w 10000"/>
              <a:gd name="connsiteY6" fmla="*/ 0 h 10000"/>
              <a:gd name="connsiteX0" fmla="*/ 8834 w 10000"/>
              <a:gd name="connsiteY0" fmla="*/ 0 h 10000"/>
              <a:gd name="connsiteX1" fmla="*/ 7473 w 10000"/>
              <a:gd name="connsiteY1" fmla="*/ 3741 h 10000"/>
              <a:gd name="connsiteX2" fmla="*/ 4463 w 10000"/>
              <a:gd name="connsiteY2" fmla="*/ 7921 h 10000"/>
              <a:gd name="connsiteX3" fmla="*/ 2528 w 10000"/>
              <a:gd name="connsiteY3" fmla="*/ 9703 h 10000"/>
              <a:gd name="connsiteX4" fmla="*/ 13 w 10000"/>
              <a:gd name="connsiteY4" fmla="*/ 9704 h 10000"/>
              <a:gd name="connsiteX5" fmla="*/ 0 w 10000"/>
              <a:gd name="connsiteY5" fmla="*/ 0 h 10000"/>
              <a:gd name="connsiteX6" fmla="*/ 8834 w 10000"/>
              <a:gd name="connsiteY6" fmla="*/ 0 h 10000"/>
              <a:gd name="connsiteX0" fmla="*/ 8834 w 10000"/>
              <a:gd name="connsiteY0" fmla="*/ 0 h 9719"/>
              <a:gd name="connsiteX1" fmla="*/ 7473 w 10000"/>
              <a:gd name="connsiteY1" fmla="*/ 3741 h 9719"/>
              <a:gd name="connsiteX2" fmla="*/ 4463 w 10000"/>
              <a:gd name="connsiteY2" fmla="*/ 7921 h 9719"/>
              <a:gd name="connsiteX3" fmla="*/ 2528 w 10000"/>
              <a:gd name="connsiteY3" fmla="*/ 9703 h 9719"/>
              <a:gd name="connsiteX4" fmla="*/ 13 w 10000"/>
              <a:gd name="connsiteY4" fmla="*/ 9704 h 9719"/>
              <a:gd name="connsiteX5" fmla="*/ 0 w 10000"/>
              <a:gd name="connsiteY5" fmla="*/ 0 h 9719"/>
              <a:gd name="connsiteX6" fmla="*/ 8834 w 10000"/>
              <a:gd name="connsiteY6" fmla="*/ 0 h 9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9719">
                <a:moveTo>
                  <a:pt x="8834" y="0"/>
                </a:moveTo>
                <a:cubicBezTo>
                  <a:pt x="8834" y="0"/>
                  <a:pt x="10000" y="2468"/>
                  <a:pt x="7473" y="3741"/>
                </a:cubicBezTo>
                <a:cubicBezTo>
                  <a:pt x="4951" y="5021"/>
                  <a:pt x="3423" y="5700"/>
                  <a:pt x="4463" y="7921"/>
                </a:cubicBezTo>
                <a:cubicBezTo>
                  <a:pt x="3639" y="8914"/>
                  <a:pt x="3509" y="8866"/>
                  <a:pt x="2528" y="9703"/>
                </a:cubicBezTo>
                <a:cubicBezTo>
                  <a:pt x="27" y="9717"/>
                  <a:pt x="1518" y="9719"/>
                  <a:pt x="13" y="9704"/>
                </a:cubicBezTo>
                <a:cubicBezTo>
                  <a:pt x="9" y="6470"/>
                  <a:pt x="4" y="3234"/>
                  <a:pt x="0" y="0"/>
                </a:cubicBezTo>
                <a:lnTo>
                  <a:pt x="8834" y="0"/>
                </a:lnTo>
                <a:close/>
              </a:path>
            </a:pathLst>
          </a:custGeom>
          <a:solidFill>
            <a:srgbClr val="2B143D"/>
          </a:solidFill>
          <a:ln>
            <a:noFill/>
          </a:ln>
        </p:spPr>
        <p:txBody>
          <a:bodyPr vert="horz" wrap="square" lIns="91440" tIns="45720" rIns="91440" bIns="45720" numCol="1" anchor="t" anchorCtr="0" compatLnSpc="1">
            <a:prstTxWarp prst="textNoShape">
              <a:avLst/>
            </a:prstTxWarp>
          </a:bodyPr>
          <a:lstStyle/>
          <a:p>
            <a:endParaRPr lang="en-US" sz="1800" dirty="0"/>
          </a:p>
        </p:txBody>
      </p:sp>
      <p:graphicFrame>
        <p:nvGraphicFramePr>
          <p:cNvPr id="10" name="Object 9" hidden="1"/>
          <p:cNvGraphicFramePr>
            <a:graphicFrameLocks noChangeAspect="1"/>
          </p:cNvGraphicFramePr>
          <p:nvPr>
            <p:custDataLst>
              <p:tags r:id="rId2"/>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6191" name="think-cell Slide" r:id="rId4" imgW="360" imgH="360" progId="">
                  <p:embed/>
                </p:oleObj>
              </mc:Choice>
              <mc:Fallback>
                <p:oleObj name="think-cell Slide" r:id="rId4" imgW="360" imgH="360" progId="">
                  <p:embed/>
                  <p:pic>
                    <p:nvPicPr>
                      <p:cNvPr id="10" name="Object 9"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sp>
        <p:nvSpPr>
          <p:cNvPr id="7" name="Text Placeholder 13">
            <a:extLst>
              <a:ext uri="{FF2B5EF4-FFF2-40B4-BE49-F238E27FC236}">
                <a16:creationId xmlns:a16="http://schemas.microsoft.com/office/drawing/2014/main" id="{5C674D03-4995-4743-8CE4-61CF32CFBDDE}"/>
              </a:ext>
            </a:extLst>
          </p:cNvPr>
          <p:cNvSpPr>
            <a:spLocks noGrp="1"/>
          </p:cNvSpPr>
          <p:nvPr>
            <p:ph type="body" sz="quarter" idx="11" hasCustomPrompt="1"/>
          </p:nvPr>
        </p:nvSpPr>
        <p:spPr>
          <a:xfrm>
            <a:off x="460708" y="434513"/>
            <a:ext cx="5419268" cy="1902287"/>
          </a:xfrm>
          <a:prstGeom prst="rect">
            <a:avLst/>
          </a:prstGeom>
        </p:spPr>
        <p:txBody>
          <a:bodyPr>
            <a:noAutofit/>
          </a:bodyPr>
          <a:lstStyle>
            <a:lvl1pPr marL="0" indent="0">
              <a:buNone/>
              <a:defRPr sz="3200" b="1">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marL="457200" indent="0">
              <a:buNone/>
              <a:defRPr sz="6000">
                <a:solidFill>
                  <a:schemeClr val="bg1"/>
                </a:solidFill>
              </a:defRPr>
            </a:lvl2pPr>
          </a:lstStyle>
          <a:p>
            <a:pPr lvl="0"/>
            <a:r>
              <a:rPr lang="en-US" dirty="0"/>
              <a:t>Click to insert section title</a:t>
            </a:r>
            <a:endParaRPr lang="pt-PT" dirty="0"/>
          </a:p>
        </p:txBody>
      </p:sp>
      <p:grpSp>
        <p:nvGrpSpPr>
          <p:cNvPr id="9" name="Groupe 1">
            <a:extLst>
              <a:ext uri="{FF2B5EF4-FFF2-40B4-BE49-F238E27FC236}">
                <a16:creationId xmlns:a16="http://schemas.microsoft.com/office/drawing/2014/main" id="{7CA7B700-8C18-44CF-A8AF-AAFC6AB87D9E}"/>
              </a:ext>
            </a:extLst>
          </p:cNvPr>
          <p:cNvGrpSpPr/>
          <p:nvPr userDrawn="1"/>
        </p:nvGrpSpPr>
        <p:grpSpPr>
          <a:xfrm>
            <a:off x="11501102" y="171573"/>
            <a:ext cx="419436" cy="388988"/>
            <a:chOff x="11501102" y="171573"/>
            <a:chExt cx="419436" cy="388988"/>
          </a:xfrm>
        </p:grpSpPr>
        <p:sp>
          <p:nvSpPr>
            <p:cNvPr id="11" name="Freeform 13">
              <a:extLst>
                <a:ext uri="{FF2B5EF4-FFF2-40B4-BE49-F238E27FC236}">
                  <a16:creationId xmlns:a16="http://schemas.microsoft.com/office/drawing/2014/main" id="{9C141393-C301-473C-B7E7-79BCC8B1521E}"/>
                </a:ext>
              </a:extLst>
            </p:cNvPr>
            <p:cNvSpPr>
              <a:spLocks/>
            </p:cNvSpPr>
            <p:nvPr userDrawn="1"/>
          </p:nvSpPr>
          <p:spPr bwMode="auto">
            <a:xfrm>
              <a:off x="11644642" y="334376"/>
              <a:ext cx="275896" cy="226185"/>
            </a:xfrm>
            <a:custGeom>
              <a:avLst/>
              <a:gdLst/>
              <a:ahLst/>
              <a:cxnLst>
                <a:cxn ang="0">
                  <a:pos x="125" y="107"/>
                </a:cxn>
                <a:cxn ang="0">
                  <a:pos x="188" y="43"/>
                </a:cxn>
                <a:cxn ang="0">
                  <a:pos x="141" y="0"/>
                </a:cxn>
                <a:cxn ang="0">
                  <a:pos x="49" y="99"/>
                </a:cxn>
                <a:cxn ang="0">
                  <a:pos x="0" y="144"/>
                </a:cxn>
                <a:cxn ang="0">
                  <a:pos x="37" y="154"/>
                </a:cxn>
                <a:cxn ang="0">
                  <a:pos x="125" y="125"/>
                </a:cxn>
                <a:cxn ang="0">
                  <a:pos x="81" y="86"/>
                </a:cxn>
                <a:cxn ang="0">
                  <a:pos x="125" y="107"/>
                </a:cxn>
              </a:cxnLst>
              <a:rect l="0" t="0" r="r" b="b"/>
              <a:pathLst>
                <a:path w="188" h="154">
                  <a:moveTo>
                    <a:pt x="125" y="107"/>
                  </a:moveTo>
                  <a:cubicBezTo>
                    <a:pt x="160" y="107"/>
                    <a:pt x="188" y="78"/>
                    <a:pt x="188" y="43"/>
                  </a:cubicBezTo>
                  <a:cubicBezTo>
                    <a:pt x="186" y="28"/>
                    <a:pt x="181" y="0"/>
                    <a:pt x="141" y="0"/>
                  </a:cubicBezTo>
                  <a:cubicBezTo>
                    <a:pt x="99" y="0"/>
                    <a:pt x="84" y="60"/>
                    <a:pt x="49" y="99"/>
                  </a:cubicBezTo>
                  <a:cubicBezTo>
                    <a:pt x="47" y="121"/>
                    <a:pt x="26" y="140"/>
                    <a:pt x="0" y="144"/>
                  </a:cubicBezTo>
                  <a:cubicBezTo>
                    <a:pt x="6" y="150"/>
                    <a:pt x="20" y="154"/>
                    <a:pt x="37" y="154"/>
                  </a:cubicBezTo>
                  <a:cubicBezTo>
                    <a:pt x="68" y="154"/>
                    <a:pt x="106" y="145"/>
                    <a:pt x="125" y="125"/>
                  </a:cubicBezTo>
                  <a:cubicBezTo>
                    <a:pt x="99" y="126"/>
                    <a:pt x="82" y="109"/>
                    <a:pt x="81" y="86"/>
                  </a:cubicBezTo>
                  <a:cubicBezTo>
                    <a:pt x="93" y="101"/>
                    <a:pt x="108" y="107"/>
                    <a:pt x="125" y="107"/>
                  </a:cubicBezTo>
                </a:path>
              </a:pathLst>
            </a:custGeom>
            <a:solidFill>
              <a:srgbClr val="12ABDB"/>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2" name="Freeform 14">
              <a:extLst>
                <a:ext uri="{FF2B5EF4-FFF2-40B4-BE49-F238E27FC236}">
                  <a16:creationId xmlns:a16="http://schemas.microsoft.com/office/drawing/2014/main" id="{2955C902-915D-4D99-B739-009A7CA9F3EA}"/>
                </a:ext>
              </a:extLst>
            </p:cNvPr>
            <p:cNvSpPr>
              <a:spLocks/>
            </p:cNvSpPr>
            <p:nvPr userDrawn="1"/>
          </p:nvSpPr>
          <p:spPr bwMode="auto">
            <a:xfrm>
              <a:off x="11501102" y="171573"/>
              <a:ext cx="419436" cy="356676"/>
            </a:xfrm>
            <a:custGeom>
              <a:avLst/>
              <a:gdLst/>
              <a:ahLst/>
              <a:cxnLst>
                <a:cxn ang="0">
                  <a:pos x="286" y="152"/>
                </a:cxn>
                <a:cxn ang="0">
                  <a:pos x="237" y="51"/>
                </a:cxn>
                <a:cxn ang="0">
                  <a:pos x="160" y="3"/>
                </a:cxn>
                <a:cxn ang="0">
                  <a:pos x="153" y="0"/>
                </a:cxn>
                <a:cxn ang="0">
                  <a:pos x="153" y="0"/>
                </a:cxn>
                <a:cxn ang="0">
                  <a:pos x="0" y="158"/>
                </a:cxn>
                <a:cxn ang="0">
                  <a:pos x="53" y="236"/>
                </a:cxn>
                <a:cxn ang="0">
                  <a:pos x="107" y="237"/>
                </a:cxn>
                <a:cxn ang="0">
                  <a:pos x="147" y="210"/>
                </a:cxn>
                <a:cxn ang="0">
                  <a:pos x="239" y="111"/>
                </a:cxn>
                <a:cxn ang="0">
                  <a:pos x="286" y="154"/>
                </a:cxn>
                <a:cxn ang="0">
                  <a:pos x="286" y="152"/>
                </a:cxn>
              </a:cxnLst>
              <a:rect l="0" t="0" r="r" b="b"/>
              <a:pathLst>
                <a:path w="286" h="243">
                  <a:moveTo>
                    <a:pt x="286" y="152"/>
                  </a:moveTo>
                  <a:cubicBezTo>
                    <a:pt x="286" y="112"/>
                    <a:pt x="266" y="78"/>
                    <a:pt x="237" y="51"/>
                  </a:cubicBezTo>
                  <a:cubicBezTo>
                    <a:pt x="215" y="30"/>
                    <a:pt x="188" y="15"/>
                    <a:pt x="160" y="3"/>
                  </a:cubicBezTo>
                  <a:cubicBezTo>
                    <a:pt x="158" y="2"/>
                    <a:pt x="156" y="1"/>
                    <a:pt x="153" y="0"/>
                  </a:cubicBezTo>
                  <a:cubicBezTo>
                    <a:pt x="153" y="0"/>
                    <a:pt x="153" y="0"/>
                    <a:pt x="153" y="0"/>
                  </a:cubicBezTo>
                  <a:cubicBezTo>
                    <a:pt x="119" y="41"/>
                    <a:pt x="0" y="72"/>
                    <a:pt x="0" y="158"/>
                  </a:cubicBezTo>
                  <a:cubicBezTo>
                    <a:pt x="0" y="192"/>
                    <a:pt x="21" y="224"/>
                    <a:pt x="53" y="236"/>
                  </a:cubicBezTo>
                  <a:cubicBezTo>
                    <a:pt x="71" y="243"/>
                    <a:pt x="89" y="243"/>
                    <a:pt x="107" y="237"/>
                  </a:cubicBezTo>
                  <a:cubicBezTo>
                    <a:pt x="123" y="232"/>
                    <a:pt x="136" y="222"/>
                    <a:pt x="147" y="210"/>
                  </a:cubicBezTo>
                  <a:cubicBezTo>
                    <a:pt x="182" y="171"/>
                    <a:pt x="197" y="111"/>
                    <a:pt x="239" y="111"/>
                  </a:cubicBezTo>
                  <a:cubicBezTo>
                    <a:pt x="279" y="111"/>
                    <a:pt x="284" y="139"/>
                    <a:pt x="286" y="154"/>
                  </a:cubicBezTo>
                  <a:cubicBezTo>
                    <a:pt x="286" y="154"/>
                    <a:pt x="286" y="153"/>
                    <a:pt x="286" y="152"/>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pic>
        <p:nvPicPr>
          <p:cNvPr id="6164" name="Picture 20" descr="RÃ©sultat de recherche d'images pour &quot;assystem png&quot;">
            <a:extLst>
              <a:ext uri="{FF2B5EF4-FFF2-40B4-BE49-F238E27FC236}">
                <a16:creationId xmlns:a16="http://schemas.microsoft.com/office/drawing/2014/main" id="{D1C178D7-E6A1-4424-8CC4-98660A523056}"/>
              </a:ext>
            </a:extLst>
          </p:cNvPr>
          <p:cNvPicPr>
            <a:picLocks noChangeAspect="1" noChangeArrowheads="1"/>
          </p:cNvPicPr>
          <p:nvPr userDrawn="1"/>
        </p:nvPicPr>
        <p:blipFill rotWithShape="1">
          <a:blip r:embed="rId6">
            <a:extLst>
              <a:ext uri="{28A0092B-C50C-407E-A947-70E740481C1C}">
                <a14:useLocalDpi xmlns:a14="http://schemas.microsoft.com/office/drawing/2010/main" val="0"/>
              </a:ext>
            </a:extLst>
          </a:blip>
          <a:srcRect l="17745" t="9375" r="18296" b="11441"/>
          <a:stretch/>
        </p:blipFill>
        <p:spPr bwMode="auto">
          <a:xfrm>
            <a:off x="11371185" y="691052"/>
            <a:ext cx="679269" cy="4725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8528780"/>
      </p:ext>
    </p:extLst>
  </p:cSld>
  <p:clrMapOvr>
    <a:masterClrMapping/>
  </p:clrMapOvr>
  <p:extLst mod="1">
    <p:ext uri="{DCECCB84-F9BA-43D5-87BE-67443E8EF086}">
      <p15:sldGuideLst xmlns:p15="http://schemas.microsoft.com/office/powerpoint/2012/main">
        <p15:guide id="1" pos="279">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7213" name="think-cell Slide" r:id="rId4" imgW="360" imgH="360" progId="">
                  <p:embed/>
                </p:oleObj>
              </mc:Choice>
              <mc:Fallback>
                <p:oleObj name="think-cell Slide" r:id="rId4" imgW="360" imgH="360" progId="">
                  <p:embed/>
                  <p:pic>
                    <p:nvPicPr>
                      <p:cNvPr id="5" name="Object 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sp>
        <p:nvSpPr>
          <p:cNvPr id="2" name="Title 1"/>
          <p:cNvSpPr>
            <a:spLocks noGrp="1"/>
          </p:cNvSpPr>
          <p:nvPr>
            <p:ph type="title"/>
          </p:nvPr>
        </p:nvSpPr>
        <p:spPr>
          <a:xfrm>
            <a:off x="838200" y="365125"/>
            <a:ext cx="10515600" cy="732155"/>
          </a:xfrm>
        </p:spPr>
        <p:txBody>
          <a:bodyPr>
            <a:normAutofit/>
          </a:bodyPr>
          <a:lstStyle>
            <a:lvl1pPr>
              <a:defRPr sz="3600"/>
            </a:lvl1pPr>
          </a:lstStyle>
          <a:p>
            <a:r>
              <a:rPr lang="en-US" noProof="0" dirty="0"/>
              <a:t>Click to edit Master title style</a:t>
            </a:r>
          </a:p>
        </p:txBody>
      </p:sp>
    </p:spTree>
    <p:extLst>
      <p:ext uri="{BB962C8B-B14F-4D97-AF65-F5344CB8AC3E}">
        <p14:creationId xmlns:p14="http://schemas.microsoft.com/office/powerpoint/2010/main" val="113807304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227348" y="1412776"/>
            <a:ext cx="11700000" cy="4868777"/>
          </a:xfrm>
        </p:spPr>
        <p:txBody>
          <a:bodyPr/>
          <a:lstStyle>
            <a:lvl5pPr>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3" name="Titre 2"/>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85695799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A full wifth text">
    <p:spTree>
      <p:nvGrpSpPr>
        <p:cNvPr id="1" name=""/>
        <p:cNvGrpSpPr/>
        <p:nvPr/>
      </p:nvGrpSpPr>
      <p:grpSpPr>
        <a:xfrm>
          <a:off x="0" y="0"/>
          <a:ext cx="0" cy="0"/>
          <a:chOff x="0" y="0"/>
          <a:chExt cx="0" cy="0"/>
        </a:xfrm>
      </p:grpSpPr>
      <p:grpSp>
        <p:nvGrpSpPr>
          <p:cNvPr id="5" name="Group 4"/>
          <p:cNvGrpSpPr/>
          <p:nvPr userDrawn="1"/>
        </p:nvGrpSpPr>
        <p:grpSpPr>
          <a:xfrm>
            <a:off x="5866382" y="1309157"/>
            <a:ext cx="459237" cy="154296"/>
            <a:chOff x="5619563" y="1313895"/>
            <a:chExt cx="459237" cy="154296"/>
          </a:xfrm>
        </p:grpSpPr>
        <p:sp>
          <p:nvSpPr>
            <p:cNvPr id="10" name="Oval 9"/>
            <p:cNvSpPr/>
            <p:nvPr/>
          </p:nvSpPr>
          <p:spPr>
            <a:xfrm>
              <a:off x="5619563" y="1313895"/>
              <a:ext cx="142043" cy="15429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1" name="Oval 10"/>
            <p:cNvSpPr/>
            <p:nvPr/>
          </p:nvSpPr>
          <p:spPr>
            <a:xfrm>
              <a:off x="5782599" y="1313895"/>
              <a:ext cx="142043" cy="15429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2" name="Oval 11"/>
            <p:cNvSpPr/>
            <p:nvPr/>
          </p:nvSpPr>
          <p:spPr>
            <a:xfrm>
              <a:off x="5936757" y="1313895"/>
              <a:ext cx="142043" cy="1542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sp>
        <p:nvSpPr>
          <p:cNvPr id="13" name="Slide Number Placeholder 2"/>
          <p:cNvSpPr txBox="1">
            <a:spLocks/>
          </p:cNvSpPr>
          <p:nvPr userDrawn="1"/>
        </p:nvSpPr>
        <p:spPr>
          <a:xfrm>
            <a:off x="9502068" y="6590533"/>
            <a:ext cx="2743200" cy="365125"/>
          </a:xfrm>
          <a:prstGeom prst="rect">
            <a:avLst/>
          </a:prstGeom>
        </p:spPr>
        <p:txBody>
          <a:bodyPr vert="horz" lIns="91440" tIns="45720" rIns="91440" bIns="45720" rtlCol="0" anchor="ctr"/>
          <a:lstStyle>
            <a:defPPr>
              <a:defRPr lang="fr-F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1928AE1-0B4F-4F99-BF23-C5EBB1678288}" type="slidenum">
              <a:rPr lang="fr-FR" sz="1050" smtClean="0"/>
              <a:pPr/>
              <a:t>‹N°›</a:t>
            </a:fld>
            <a:endParaRPr lang="fr-FR" sz="1050" dirty="0"/>
          </a:p>
        </p:txBody>
      </p:sp>
      <p:sp>
        <p:nvSpPr>
          <p:cNvPr id="17" name="Title Placeholder 1"/>
          <p:cNvSpPr>
            <a:spLocks noGrp="1"/>
          </p:cNvSpPr>
          <p:nvPr>
            <p:ph type="title"/>
          </p:nvPr>
        </p:nvSpPr>
        <p:spPr>
          <a:xfrm>
            <a:off x="407989" y="249701"/>
            <a:ext cx="11398545" cy="1044574"/>
          </a:xfrm>
          <a:prstGeom prst="rect">
            <a:avLst/>
          </a:prstGeom>
        </p:spPr>
        <p:txBody>
          <a:bodyPr vert="horz" lIns="91440" tIns="45720" rIns="91440" bIns="45720" rtlCol="0" anchor="ctr">
            <a:noAutofit/>
          </a:bodyPr>
          <a:lstStyle>
            <a:lvl1pPr algn="ctr">
              <a:defRPr lang="fr-FR" sz="2800" dirty="0">
                <a:latin typeface="+mn-lt"/>
              </a:defRPr>
            </a:lvl1pPr>
          </a:lstStyle>
          <a:p>
            <a:pPr marL="0" lvl="0"/>
            <a:r>
              <a:rPr lang="en-US" dirty="0"/>
              <a:t>Click to edit Master title style</a:t>
            </a:r>
            <a:endParaRPr lang="fr-FR" dirty="0"/>
          </a:p>
        </p:txBody>
      </p:sp>
    </p:spTree>
    <p:extLst>
      <p:ext uri="{BB962C8B-B14F-4D97-AF65-F5344CB8AC3E}">
        <p14:creationId xmlns:p14="http://schemas.microsoft.com/office/powerpoint/2010/main" val="421805287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7_Titre, image, contenu">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4435" y="404814"/>
            <a:ext cx="10943167" cy="420514"/>
          </a:xfrm>
        </p:spPr>
        <p:txBody>
          <a:bodyPr anchor="ctr">
            <a:normAutofit/>
          </a:bodyPr>
          <a:lstStyle>
            <a:lvl1pPr>
              <a:defRPr sz="2664" b="1" baseline="0">
                <a:solidFill>
                  <a:schemeClr val="tx1"/>
                </a:solidFill>
              </a:defRPr>
            </a:lvl1pPr>
          </a:lstStyle>
          <a:p>
            <a:r>
              <a:rPr lang="fr-FR" altLang="fr-FR" dirty="0" smtClean="0"/>
              <a:t>TITRE CALIBRI 24 PT</a:t>
            </a:r>
            <a:endParaRPr lang="fr-FR" dirty="0"/>
          </a:p>
        </p:txBody>
      </p:sp>
      <p:sp>
        <p:nvSpPr>
          <p:cNvPr id="10" name="Text Placeholder 6"/>
          <p:cNvSpPr>
            <a:spLocks noGrp="1"/>
          </p:cNvSpPr>
          <p:nvPr>
            <p:ph type="body" sz="quarter" idx="12" hasCustomPrompt="1"/>
          </p:nvPr>
        </p:nvSpPr>
        <p:spPr>
          <a:xfrm>
            <a:off x="624435" y="20"/>
            <a:ext cx="10943167" cy="404813"/>
          </a:xfrm>
        </p:spPr>
        <p:txBody>
          <a:bodyPr anchor="ctr"/>
          <a:lstStyle>
            <a:lvl1pPr>
              <a:defRPr sz="1598" b="1" cap="all" baseline="0">
                <a:solidFill>
                  <a:schemeClr val="bg2"/>
                </a:solidFill>
              </a:defRPr>
            </a:lvl1pPr>
          </a:lstStyle>
          <a:p>
            <a:pPr lvl="0"/>
            <a:r>
              <a:rPr lang="en-US" dirty="0" err="1" smtClean="0"/>
              <a:t>Titre</a:t>
            </a:r>
            <a:r>
              <a:rPr lang="en-US" dirty="0" smtClean="0"/>
              <a:t> </a:t>
            </a:r>
            <a:r>
              <a:rPr lang="en-US" dirty="0" err="1" smtClean="0"/>
              <a:t>partie</a:t>
            </a:r>
            <a:r>
              <a:rPr lang="en-US" dirty="0" smtClean="0"/>
              <a:t> Calibri 14 </a:t>
            </a:r>
            <a:r>
              <a:rPr lang="en-US" dirty="0" err="1" smtClean="0"/>
              <a:t>pt</a:t>
            </a:r>
            <a:endParaRPr lang="fr-FR" dirty="0"/>
          </a:p>
        </p:txBody>
      </p:sp>
      <p:sp>
        <p:nvSpPr>
          <p:cNvPr id="21" name="Rectangle 20"/>
          <p:cNvSpPr/>
          <p:nvPr userDrawn="1"/>
        </p:nvSpPr>
        <p:spPr bwMode="auto">
          <a:xfrm rot="21347721">
            <a:off x="752391" y="1457695"/>
            <a:ext cx="2543558" cy="4459678"/>
          </a:xfrm>
          <a:prstGeom prst="rect">
            <a:avLst/>
          </a:prstGeom>
          <a:solidFill>
            <a:schemeClr val="bg2"/>
          </a:solidFill>
          <a:ln w="19050">
            <a:noFill/>
          </a:ln>
          <a:effectLst/>
          <a:extLst/>
        </p:spPr>
        <p:txBody>
          <a:bodyPr vert="horz" wrap="square" lIns="83909" tIns="83909" rIns="83909" bIns="83909" numCol="1" rtlCol="0" anchor="b" anchorCtr="0" compatLnSpc="1">
            <a:prstTxWarp prst="textNoShape">
              <a:avLst/>
            </a:prstTxWarp>
          </a:bodyPr>
          <a:lstStyle/>
          <a:p>
            <a:pPr marL="0" marR="0" indent="0" algn="l" defTabSz="608899" rtl="0" eaLnBrk="1" fontAlgn="base" latinLnBrk="0" hangingPunct="1">
              <a:lnSpc>
                <a:spcPct val="105000"/>
              </a:lnSpc>
              <a:spcBef>
                <a:spcPct val="0"/>
              </a:spcBef>
              <a:spcAft>
                <a:spcPct val="0"/>
              </a:spcAft>
              <a:buClrTx/>
              <a:buSzTx/>
              <a:buFontTx/>
              <a:buNone/>
              <a:tabLst/>
            </a:pPr>
            <a:endParaRPr kumimoji="0" lang="fr-FR" sz="1065" b="0" i="0" u="none" strike="noStrike" cap="none" normalizeH="0" baseline="0" dirty="0" smtClean="0">
              <a:ln>
                <a:noFill/>
              </a:ln>
              <a:solidFill>
                <a:schemeClr val="tx1"/>
              </a:solidFill>
              <a:effectLst/>
              <a:latin typeface="+mn-lt"/>
              <a:cs typeface="Arial" charset="0"/>
            </a:endParaRPr>
          </a:p>
        </p:txBody>
      </p:sp>
      <p:sp>
        <p:nvSpPr>
          <p:cNvPr id="22" name="Rectangle 21"/>
          <p:cNvSpPr/>
          <p:nvPr userDrawn="1"/>
        </p:nvSpPr>
        <p:spPr bwMode="auto">
          <a:xfrm>
            <a:off x="768333" y="1414952"/>
            <a:ext cx="2543841" cy="4459678"/>
          </a:xfrm>
          <a:prstGeom prst="rect">
            <a:avLst/>
          </a:prstGeom>
          <a:solidFill>
            <a:schemeClr val="tx1">
              <a:lumMod val="50000"/>
              <a:lumOff val="50000"/>
            </a:schemeClr>
          </a:solidFill>
          <a:ln w="19050">
            <a:noFill/>
          </a:ln>
          <a:effectLst/>
          <a:extLst/>
        </p:spPr>
        <p:txBody>
          <a:bodyPr vert="horz" wrap="square" lIns="83909" tIns="83909" rIns="83909" bIns="83909" numCol="1" rtlCol="0" anchor="b" anchorCtr="0" compatLnSpc="1">
            <a:prstTxWarp prst="textNoShape">
              <a:avLst/>
            </a:prstTxWarp>
          </a:bodyPr>
          <a:lstStyle/>
          <a:p>
            <a:pPr marL="0" marR="0" indent="0" algn="l" defTabSz="608899" rtl="0" eaLnBrk="1" fontAlgn="base" latinLnBrk="0" hangingPunct="1">
              <a:lnSpc>
                <a:spcPct val="105000"/>
              </a:lnSpc>
              <a:spcBef>
                <a:spcPct val="0"/>
              </a:spcBef>
              <a:spcAft>
                <a:spcPct val="0"/>
              </a:spcAft>
              <a:buClrTx/>
              <a:buSzTx/>
              <a:buFontTx/>
              <a:buNone/>
              <a:tabLst/>
            </a:pPr>
            <a:endParaRPr kumimoji="0" lang="fr-FR" sz="1065" b="0" i="0" u="none" strike="noStrike" cap="none" normalizeH="0" baseline="0" dirty="0" smtClean="0">
              <a:ln>
                <a:noFill/>
              </a:ln>
              <a:solidFill>
                <a:schemeClr val="tx1"/>
              </a:solidFill>
              <a:effectLst/>
              <a:latin typeface="+mn-lt"/>
              <a:cs typeface="Arial" charset="0"/>
            </a:endParaRPr>
          </a:p>
        </p:txBody>
      </p:sp>
      <p:sp>
        <p:nvSpPr>
          <p:cNvPr id="47" name="Text Placeholder 4"/>
          <p:cNvSpPr>
            <a:spLocks noGrp="1"/>
          </p:cNvSpPr>
          <p:nvPr>
            <p:ph type="body" sz="quarter" idx="26" hasCustomPrompt="1"/>
          </p:nvPr>
        </p:nvSpPr>
        <p:spPr>
          <a:xfrm>
            <a:off x="1104312" y="2633246"/>
            <a:ext cx="1727892" cy="440624"/>
          </a:xfrm>
          <a:noFill/>
        </p:spPr>
        <p:txBody>
          <a:bodyPr wrap="square" tIns="72036" bIns="72036" anchor="ctr">
            <a:spAutoFit/>
          </a:bodyPr>
          <a:lstStyle>
            <a:lvl1pPr marL="0" indent="0" algn="ctr" defTabSz="176539">
              <a:defRPr sz="2131">
                <a:solidFill>
                  <a:schemeClr val="bg1"/>
                </a:solidFill>
              </a:defRPr>
            </a:lvl1pPr>
          </a:lstStyle>
          <a:p>
            <a:pPr lvl="0"/>
            <a:r>
              <a:rPr lang="en-US" dirty="0" smtClean="0"/>
              <a:t>TITRE </a:t>
            </a:r>
          </a:p>
        </p:txBody>
      </p:sp>
      <p:sp>
        <p:nvSpPr>
          <p:cNvPr id="57" name="Espace réservé pour une image  56"/>
          <p:cNvSpPr>
            <a:spLocks noGrp="1"/>
          </p:cNvSpPr>
          <p:nvPr>
            <p:ph type="pic" sz="quarter" idx="27"/>
          </p:nvPr>
        </p:nvSpPr>
        <p:spPr>
          <a:xfrm>
            <a:off x="1392525" y="1702673"/>
            <a:ext cx="1247559" cy="862668"/>
          </a:xfrm>
        </p:spPr>
        <p:txBody>
          <a:bodyPr/>
          <a:lstStyle/>
          <a:p>
            <a:endParaRPr lang="fr-FR"/>
          </a:p>
        </p:txBody>
      </p:sp>
      <p:sp>
        <p:nvSpPr>
          <p:cNvPr id="58" name="Espace réservé du texte 43"/>
          <p:cNvSpPr>
            <a:spLocks noGrp="1"/>
          </p:cNvSpPr>
          <p:nvPr>
            <p:ph type="body" sz="quarter" idx="28"/>
          </p:nvPr>
        </p:nvSpPr>
        <p:spPr>
          <a:xfrm>
            <a:off x="3792409" y="1846533"/>
            <a:ext cx="7871575" cy="4028096"/>
          </a:xfrm>
        </p:spPr>
        <p:txBody>
          <a:bodyPr/>
          <a:lstStyle>
            <a:lvl1pPr>
              <a:defRPr sz="1598">
                <a:solidFill>
                  <a:schemeClr val="tx1"/>
                </a:solidFill>
              </a:defRPr>
            </a:lvl1pPr>
            <a:lvl2pPr>
              <a:defRPr sz="1598"/>
            </a:lvl2pPr>
            <a:lvl3pPr>
              <a:defRPr sz="1332"/>
            </a:lvl3pPr>
          </a:lstStyle>
          <a:p>
            <a:pPr lvl="0"/>
            <a:r>
              <a:rPr lang="fr-FR" dirty="0" smtClean="0"/>
              <a:t>Cliquez pour modifier les styles du texte du masque</a:t>
            </a:r>
          </a:p>
          <a:p>
            <a:pPr lvl="1"/>
            <a:r>
              <a:rPr lang="fr-FR" dirty="0" smtClean="0"/>
              <a:t>Deuxième niveau</a:t>
            </a:r>
          </a:p>
          <a:p>
            <a:pPr lvl="2"/>
            <a:r>
              <a:rPr lang="fr-FR" dirty="0" smtClean="0"/>
              <a:t>Troisième niveau</a:t>
            </a:r>
          </a:p>
          <a:p>
            <a:pPr lvl="3"/>
            <a:r>
              <a:rPr lang="fr-FR" dirty="0" smtClean="0"/>
              <a:t>Quatrième niveau</a:t>
            </a:r>
          </a:p>
        </p:txBody>
      </p:sp>
      <p:sp>
        <p:nvSpPr>
          <p:cNvPr id="59" name="Text Placeholder 4"/>
          <p:cNvSpPr>
            <a:spLocks noGrp="1"/>
          </p:cNvSpPr>
          <p:nvPr>
            <p:ph type="body" sz="quarter" idx="25" hasCustomPrompt="1"/>
          </p:nvPr>
        </p:nvSpPr>
        <p:spPr>
          <a:xfrm>
            <a:off x="3792144" y="1356935"/>
            <a:ext cx="3167802" cy="403755"/>
          </a:xfrm>
          <a:noFill/>
        </p:spPr>
        <p:txBody>
          <a:bodyPr wrap="square" tIns="72036" bIns="72036" anchor="ctr">
            <a:spAutoFit/>
          </a:bodyPr>
          <a:lstStyle>
            <a:lvl1pPr marL="0" indent="0" algn="l" defTabSz="176539">
              <a:defRPr sz="1865">
                <a:solidFill>
                  <a:schemeClr val="accent6"/>
                </a:solidFill>
              </a:defRPr>
            </a:lvl1pPr>
          </a:lstStyle>
          <a:p>
            <a:pPr lvl="0"/>
            <a:r>
              <a:rPr lang="en-US" dirty="0" smtClean="0"/>
              <a:t>TITRE </a:t>
            </a:r>
          </a:p>
        </p:txBody>
      </p:sp>
      <p:sp>
        <p:nvSpPr>
          <p:cNvPr id="60" name="Espace réservé du texte 43"/>
          <p:cNvSpPr>
            <a:spLocks noGrp="1"/>
          </p:cNvSpPr>
          <p:nvPr>
            <p:ph type="body" sz="quarter" idx="29"/>
          </p:nvPr>
        </p:nvSpPr>
        <p:spPr>
          <a:xfrm>
            <a:off x="1056315" y="3572860"/>
            <a:ext cx="1967877" cy="1678374"/>
          </a:xfrm>
        </p:spPr>
        <p:txBody>
          <a:bodyPr/>
          <a:lstStyle>
            <a:lvl1pPr>
              <a:defRPr sz="1598">
                <a:solidFill>
                  <a:schemeClr val="bg1"/>
                </a:solidFill>
              </a:defRPr>
            </a:lvl1pPr>
            <a:lvl2pPr>
              <a:defRPr sz="1598"/>
            </a:lvl2pPr>
            <a:lvl3pPr>
              <a:defRPr sz="1332"/>
            </a:lvl3pPr>
          </a:lstStyle>
          <a:p>
            <a:pPr lvl="0"/>
            <a:r>
              <a:rPr lang="fr-FR" dirty="0" smtClean="0"/>
              <a:t>Cliquez pour modifier les styles du texte du masque</a:t>
            </a:r>
          </a:p>
        </p:txBody>
      </p:sp>
    </p:spTree>
    <p:extLst>
      <p:ext uri="{BB962C8B-B14F-4D97-AF65-F5344CB8AC3E}">
        <p14:creationId xmlns:p14="http://schemas.microsoft.com/office/powerpoint/2010/main" val="3209810579"/>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3F3F160A-E2AB-4B43-9624-8FA6526A6132}" type="datetimeFigureOut">
              <a:rPr lang="fr-FR" smtClean="0"/>
              <a:t>02/10/2019</a:t>
            </a:fld>
            <a:endParaRPr lang="fr-FR" dirty="0"/>
          </a:p>
        </p:txBody>
      </p:sp>
      <p:sp>
        <p:nvSpPr>
          <p:cNvPr id="5" name="Footer Placeholder 4"/>
          <p:cNvSpPr>
            <a:spLocks noGrp="1"/>
          </p:cNvSpPr>
          <p:nvPr>
            <p:ph type="ftr" sz="quarter" idx="11"/>
          </p:nvPr>
        </p:nvSpPr>
        <p:spPr/>
        <p:txBody>
          <a:bodyPr/>
          <a:lstStyle/>
          <a:p>
            <a:endParaRPr lang="fr-FR" dirty="0"/>
          </a:p>
        </p:txBody>
      </p:sp>
      <p:sp>
        <p:nvSpPr>
          <p:cNvPr id="6" name="Slide Number Placeholder 5"/>
          <p:cNvSpPr>
            <a:spLocks noGrp="1"/>
          </p:cNvSpPr>
          <p:nvPr>
            <p:ph type="sldNum" sz="quarter" idx="12"/>
          </p:nvPr>
        </p:nvSpPr>
        <p:spPr/>
        <p:txBody>
          <a:bodyPr/>
          <a:lstStyle/>
          <a:p>
            <a:fld id="{43096FA1-BE77-472C-88CF-838A5F369105}" type="slidenum">
              <a:rPr lang="fr-FR" smtClean="0"/>
              <a:t>‹N°›</a:t>
            </a:fld>
            <a:endParaRPr lang="fr-FR" dirty="0"/>
          </a:p>
        </p:txBody>
      </p:sp>
      <p:grpSp>
        <p:nvGrpSpPr>
          <p:cNvPr id="7" name="Group 6"/>
          <p:cNvGrpSpPr/>
          <p:nvPr userDrawn="1"/>
        </p:nvGrpSpPr>
        <p:grpSpPr>
          <a:xfrm>
            <a:off x="0" y="2812211"/>
            <a:ext cx="12192000" cy="4045789"/>
            <a:chOff x="0" y="2812211"/>
            <a:chExt cx="12192000" cy="4045789"/>
          </a:xfrm>
          <a:blipFill dpi="0" rotWithShape="1">
            <a:blip r:embed="rId2" cstate="print">
              <a:extLst>
                <a:ext uri="{28A0092B-C50C-407E-A947-70E740481C1C}">
                  <a14:useLocalDpi xmlns:a14="http://schemas.microsoft.com/office/drawing/2010/main" val="0"/>
                </a:ext>
              </a:extLst>
            </a:blip>
            <a:srcRect/>
            <a:stretch>
              <a:fillRect/>
            </a:stretch>
          </a:blipFill>
        </p:grpSpPr>
        <p:sp>
          <p:nvSpPr>
            <p:cNvPr id="8" name="Rectangle 7"/>
            <p:cNvSpPr/>
            <p:nvPr/>
          </p:nvSpPr>
          <p:spPr>
            <a:xfrm>
              <a:off x="0" y="3536830"/>
              <a:ext cx="12192000" cy="332117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9" name="Isosceles Triangle 8"/>
            <p:cNvSpPr/>
            <p:nvPr/>
          </p:nvSpPr>
          <p:spPr>
            <a:xfrm>
              <a:off x="5029199" y="2812211"/>
              <a:ext cx="2234242" cy="724619"/>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sp>
        <p:nvSpPr>
          <p:cNvPr id="12" name="Slide Number Placeholder 5"/>
          <p:cNvSpPr txBox="1">
            <a:spLocks/>
          </p:cNvSpPr>
          <p:nvPr/>
        </p:nvSpPr>
        <p:spPr>
          <a:xfrm>
            <a:off x="9294181" y="6492875"/>
            <a:ext cx="2743200" cy="365125"/>
          </a:xfrm>
          <a:prstGeom prst="rect">
            <a:avLst/>
          </a:prstGeom>
        </p:spPr>
        <p:txBody>
          <a:bodyPr vert="horz" lIns="91440" tIns="45720" rIns="91440" bIns="45720" rtlCol="0" anchor="ctr"/>
          <a:lstStyle>
            <a:defPPr>
              <a:defRPr lang="fr-F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1928AE1-0B4F-4F99-BF23-C5EBB1678288}" type="slidenum">
              <a:rPr lang="fr-FR" smtClean="0"/>
              <a:pPr/>
              <a:t>‹N°›</a:t>
            </a:fld>
            <a:endParaRPr lang="fr-FR" dirty="0"/>
          </a:p>
        </p:txBody>
      </p:sp>
      <p:grpSp>
        <p:nvGrpSpPr>
          <p:cNvPr id="3" name="Group 2"/>
          <p:cNvGrpSpPr/>
          <p:nvPr userDrawn="1"/>
        </p:nvGrpSpPr>
        <p:grpSpPr>
          <a:xfrm>
            <a:off x="-132198" y="-79273"/>
            <a:ext cx="3568925" cy="723459"/>
            <a:chOff x="-132198" y="-79273"/>
            <a:chExt cx="3568925" cy="723459"/>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198" y="-79273"/>
              <a:ext cx="3568925" cy="686332"/>
            </a:xfrm>
            <a:prstGeom prst="rect">
              <a:avLst/>
            </a:prstGeom>
          </p:spPr>
        </p:pic>
        <p:sp>
          <p:nvSpPr>
            <p:cNvPr id="14" name="TextBox 13"/>
            <p:cNvSpPr txBox="1"/>
            <p:nvPr/>
          </p:nvSpPr>
          <p:spPr>
            <a:xfrm>
              <a:off x="23621" y="336409"/>
              <a:ext cx="3199722" cy="307777"/>
            </a:xfrm>
            <a:prstGeom prst="rect">
              <a:avLst/>
            </a:prstGeom>
            <a:noFill/>
          </p:spPr>
          <p:txBody>
            <a:bodyPr wrap="none" rtlCol="0">
              <a:spAutoFit/>
            </a:bodyPr>
            <a:lstStyle/>
            <a:p>
              <a:pPr algn="ctr"/>
              <a:r>
                <a:rPr lang="en-US" sz="1400" noProof="0" dirty="0">
                  <a:latin typeface="Lato" panose="020F0502020204030203" pitchFamily="34" charset="0"/>
                </a:rPr>
                <a:t>Where smart ideas transform business</a:t>
              </a:r>
            </a:p>
          </p:txBody>
        </p:sp>
      </p:grpSp>
      <p:sp>
        <p:nvSpPr>
          <p:cNvPr id="17" name="Title 16"/>
          <p:cNvSpPr>
            <a:spLocks noGrp="1"/>
          </p:cNvSpPr>
          <p:nvPr>
            <p:ph type="title" hasCustomPrompt="1"/>
          </p:nvPr>
        </p:nvSpPr>
        <p:spPr>
          <a:xfrm>
            <a:off x="420950" y="2051265"/>
            <a:ext cx="4834631" cy="480416"/>
          </a:xfrm>
        </p:spPr>
        <p:txBody>
          <a:bodyPr>
            <a:noAutofit/>
          </a:bodyPr>
          <a:lstStyle>
            <a:lvl1pPr>
              <a:defRPr sz="3200"/>
            </a:lvl1pPr>
          </a:lstStyle>
          <a:p>
            <a:r>
              <a:rPr lang="en-US" dirty="0"/>
              <a:t>TITLE</a:t>
            </a:r>
            <a:endParaRPr lang="fr-FR" dirty="0"/>
          </a:p>
        </p:txBody>
      </p:sp>
      <p:sp>
        <p:nvSpPr>
          <p:cNvPr id="19" name="Text Placeholder 18"/>
          <p:cNvSpPr>
            <a:spLocks noGrp="1"/>
          </p:cNvSpPr>
          <p:nvPr>
            <p:ph type="body" sz="quarter" idx="13" hasCustomPrompt="1"/>
          </p:nvPr>
        </p:nvSpPr>
        <p:spPr>
          <a:xfrm>
            <a:off x="420688" y="2671763"/>
            <a:ext cx="3160712" cy="471487"/>
          </a:xfrm>
        </p:spPr>
        <p:txBody>
          <a:bodyPr>
            <a:normAutofit/>
          </a:bodyPr>
          <a:lstStyle>
            <a:lvl1pPr marL="0" indent="0">
              <a:buNone/>
              <a:defRPr sz="2400"/>
            </a:lvl1pPr>
          </a:lstStyle>
          <a:p>
            <a:pPr lvl="0"/>
            <a:r>
              <a:rPr lang="en-US" dirty="0"/>
              <a:t>Insert date</a:t>
            </a:r>
            <a:endParaRPr lang="fr-FR" dirty="0"/>
          </a:p>
        </p:txBody>
      </p:sp>
      <p:pic>
        <p:nvPicPr>
          <p:cNvPr id="18" name="Picture 1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615" y="6641303"/>
            <a:ext cx="1788107" cy="189051"/>
          </a:xfrm>
          <a:prstGeom prst="rect">
            <a:avLst/>
          </a:prstGeom>
        </p:spPr>
      </p:pic>
      <p:sp>
        <p:nvSpPr>
          <p:cNvPr id="15" name="Slide Number Placeholder 2"/>
          <p:cNvSpPr txBox="1">
            <a:spLocks/>
          </p:cNvSpPr>
          <p:nvPr userDrawn="1"/>
        </p:nvSpPr>
        <p:spPr>
          <a:xfrm>
            <a:off x="9502068" y="6590533"/>
            <a:ext cx="2743200" cy="365125"/>
          </a:xfrm>
          <a:prstGeom prst="rect">
            <a:avLst/>
          </a:prstGeom>
        </p:spPr>
        <p:txBody>
          <a:bodyPr vert="horz" lIns="91440" tIns="45720" rIns="91440" bIns="45720" rtlCol="0" anchor="ctr"/>
          <a:lstStyle>
            <a:defPPr>
              <a:defRPr lang="fr-F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1928AE1-0B4F-4F99-BF23-C5EBB1678288}" type="slidenum">
              <a:rPr lang="fr-FR" sz="1050" smtClean="0">
                <a:solidFill>
                  <a:schemeClr val="bg1"/>
                </a:solidFill>
              </a:rPr>
              <a:pPr/>
              <a:t>‹N°›</a:t>
            </a:fld>
            <a:endParaRPr lang="fr-FR" sz="1050" dirty="0">
              <a:solidFill>
                <a:schemeClr val="bg1"/>
              </a:solidFill>
            </a:endParaRPr>
          </a:p>
        </p:txBody>
      </p:sp>
      <p:sp>
        <p:nvSpPr>
          <p:cNvPr id="16" name="Rectangle 15"/>
          <p:cNvSpPr/>
          <p:nvPr userDrawn="1"/>
        </p:nvSpPr>
        <p:spPr>
          <a:xfrm>
            <a:off x="9640508" y="6678384"/>
            <a:ext cx="2420856" cy="215444"/>
          </a:xfrm>
          <a:prstGeom prst="rect">
            <a:avLst/>
          </a:prstGeom>
        </p:spPr>
        <p:txBody>
          <a:bodyPr wrap="none">
            <a:spAutoFit/>
          </a:bodyPr>
          <a:lstStyle/>
          <a:p>
            <a:r>
              <a:rPr lang="en-US" sz="800" dirty="0">
                <a:solidFill>
                  <a:schemeClr val="bg1"/>
                </a:solidFill>
                <a:latin typeface="Proxima Nova"/>
              </a:rPr>
              <a:t>Copyright © 2018 Capgemini. All rights reserved.</a:t>
            </a:r>
            <a:endParaRPr lang="fr-FR" sz="800" dirty="0">
              <a:solidFill>
                <a:schemeClr val="bg1"/>
              </a:solidFill>
              <a:latin typeface="Proxima Nova"/>
            </a:endParaRPr>
          </a:p>
        </p:txBody>
      </p:sp>
      <p:pic>
        <p:nvPicPr>
          <p:cNvPr id="20" name="Picture 19"/>
          <p:cNvPicPr>
            <a:picLocks noChangeAspect="1"/>
          </p:cNvPicPr>
          <p:nvPr userDrawn="1"/>
        </p:nvPicPr>
        <p:blipFill rotWithShape="1">
          <a:blip r:embed="rId5" cstate="print">
            <a:extLst>
              <a:ext uri="{28A0092B-C50C-407E-A947-70E740481C1C}">
                <a14:useLocalDpi xmlns:a14="http://schemas.microsoft.com/office/drawing/2010/main" val="0"/>
              </a:ext>
            </a:extLst>
          </a:blip>
          <a:srcRect l="13869" t="52387" r="14361" b="9392"/>
          <a:stretch/>
        </p:blipFill>
        <p:spPr>
          <a:xfrm>
            <a:off x="10027132" y="39757"/>
            <a:ext cx="2163144" cy="648000"/>
          </a:xfrm>
          <a:prstGeom prst="rect">
            <a:avLst/>
          </a:prstGeom>
        </p:spPr>
      </p:pic>
    </p:spTree>
    <p:extLst>
      <p:ext uri="{BB962C8B-B14F-4D97-AF65-F5344CB8AC3E}">
        <p14:creationId xmlns:p14="http://schemas.microsoft.com/office/powerpoint/2010/main" val="3941551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3F3F160A-E2AB-4B43-9624-8FA6526A6132}" type="datetimeFigureOut">
              <a:rPr lang="fr-FR" smtClean="0"/>
              <a:t>02/10/2019</a:t>
            </a:fld>
            <a:endParaRPr lang="fr-FR" dirty="0"/>
          </a:p>
        </p:txBody>
      </p:sp>
      <p:sp>
        <p:nvSpPr>
          <p:cNvPr id="4" name="Footer Placeholder 3"/>
          <p:cNvSpPr>
            <a:spLocks noGrp="1"/>
          </p:cNvSpPr>
          <p:nvPr>
            <p:ph type="ftr" sz="quarter" idx="11"/>
          </p:nvPr>
        </p:nvSpPr>
        <p:spPr/>
        <p:txBody>
          <a:bodyPr/>
          <a:lstStyle/>
          <a:p>
            <a:endParaRPr lang="fr-FR" dirty="0"/>
          </a:p>
        </p:txBody>
      </p:sp>
      <p:pic>
        <p:nvPicPr>
          <p:cNvPr id="6" name="Picture 5"/>
          <p:cNvPicPr>
            <a:picLocks noChangeAspect="1"/>
          </p:cNvPicPr>
          <p:nvPr/>
        </p:nvPicPr>
        <p:blipFill>
          <a:blip r:embed="rId2" cstate="print">
            <a:duotone>
              <a:prstClr val="black"/>
              <a:srgbClr val="D9C3A5">
                <a:tint val="50000"/>
                <a:satMod val="180000"/>
              </a:srgbClr>
            </a:duotone>
            <a:extLst>
              <a:ext uri="{28A0092B-C50C-407E-A947-70E740481C1C}">
                <a14:useLocalDpi xmlns:a14="http://schemas.microsoft.com/office/drawing/2010/main"/>
              </a:ext>
            </a:extLst>
          </a:blip>
          <a:stretch>
            <a:fillRect/>
          </a:stretch>
        </p:blipFill>
        <p:spPr>
          <a:xfrm>
            <a:off x="0" y="0"/>
            <a:ext cx="3726426" cy="6858000"/>
          </a:xfrm>
          <a:prstGeom prst="rect">
            <a:avLst/>
          </a:prstGeom>
        </p:spPr>
      </p:pic>
      <p:sp>
        <p:nvSpPr>
          <p:cNvPr id="31" name="Shape 109"/>
          <p:cNvSpPr/>
          <p:nvPr/>
        </p:nvSpPr>
        <p:spPr>
          <a:xfrm rot="2700000">
            <a:off x="9907171" y="505403"/>
            <a:ext cx="1563087" cy="1625862"/>
          </a:xfrm>
          <a:prstGeom prst="rect">
            <a:avLst/>
          </a:prstGeom>
          <a:noFill/>
          <a:ln w="19050" cap="flat" cmpd="sng">
            <a:solidFill>
              <a:schemeClr val="accent3"/>
            </a:solidFill>
            <a:prstDash val="solid"/>
            <a:miter/>
            <a:headEnd type="none" w="med" len="med"/>
            <a:tailEnd type="none" w="med" len="med"/>
          </a:ln>
        </p:spPr>
        <p:txBody>
          <a:bodyPr lIns="91425" tIns="45700" rIns="91425" bIns="45700" anchor="ctr" anchorCtr="0">
            <a:noAutofit/>
          </a:bodyPr>
          <a:lstStyle/>
          <a:p>
            <a:pPr marL="0" marR="0" lvl="0" indent="0" algn="ctr" rtl="0">
              <a:spcBef>
                <a:spcPts val="0"/>
              </a:spcBef>
              <a:buClr>
                <a:schemeClr val="dk1"/>
              </a:buClr>
              <a:buFont typeface="Calibri"/>
              <a:buNone/>
            </a:pPr>
            <a:endParaRPr sz="1800" b="0" i="0" u="none" strike="noStrike" cap="none" dirty="0">
              <a:solidFill>
                <a:schemeClr val="lt1"/>
              </a:solidFill>
              <a:latin typeface="Calibri"/>
              <a:ea typeface="Calibri"/>
              <a:cs typeface="Calibri"/>
              <a:sym typeface="Calibri"/>
            </a:endParaRPr>
          </a:p>
        </p:txBody>
      </p:sp>
      <p:sp>
        <p:nvSpPr>
          <p:cNvPr id="33" name="Title 32"/>
          <p:cNvSpPr>
            <a:spLocks noGrp="1"/>
          </p:cNvSpPr>
          <p:nvPr>
            <p:ph type="title" hasCustomPrompt="1"/>
          </p:nvPr>
        </p:nvSpPr>
        <p:spPr>
          <a:xfrm>
            <a:off x="10051370" y="1080268"/>
            <a:ext cx="1445213" cy="456073"/>
          </a:xfrm>
        </p:spPr>
        <p:txBody>
          <a:bodyPr>
            <a:normAutofit/>
          </a:bodyPr>
          <a:lstStyle>
            <a:lvl1pPr>
              <a:defRPr sz="2000"/>
            </a:lvl1pPr>
          </a:lstStyle>
          <a:p>
            <a:r>
              <a:rPr lang="fr-FR" dirty="0"/>
              <a:t>AGENDA</a:t>
            </a:r>
          </a:p>
        </p:txBody>
      </p:sp>
      <p:pic>
        <p:nvPicPr>
          <p:cNvPr id="18" name="Picture 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615" y="6641303"/>
            <a:ext cx="1788107" cy="189051"/>
          </a:xfrm>
          <a:prstGeom prst="rect">
            <a:avLst/>
          </a:prstGeom>
        </p:spPr>
      </p:pic>
      <p:sp>
        <p:nvSpPr>
          <p:cNvPr id="44" name="Slide Number Placeholder 2"/>
          <p:cNvSpPr txBox="1">
            <a:spLocks/>
          </p:cNvSpPr>
          <p:nvPr userDrawn="1"/>
        </p:nvSpPr>
        <p:spPr>
          <a:xfrm>
            <a:off x="9502068" y="6590533"/>
            <a:ext cx="2743200" cy="365125"/>
          </a:xfrm>
          <a:prstGeom prst="rect">
            <a:avLst/>
          </a:prstGeom>
        </p:spPr>
        <p:txBody>
          <a:bodyPr vert="horz" lIns="91440" tIns="45720" rIns="91440" bIns="45720" rtlCol="0" anchor="ctr"/>
          <a:lstStyle>
            <a:defPPr>
              <a:defRPr lang="fr-F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1928AE1-0B4F-4F99-BF23-C5EBB1678288}" type="slidenum">
              <a:rPr lang="fr-FR" sz="1050" smtClean="0"/>
              <a:pPr/>
              <a:t>‹N°›</a:t>
            </a:fld>
            <a:endParaRPr lang="fr-FR" sz="1050" dirty="0"/>
          </a:p>
        </p:txBody>
      </p:sp>
      <p:sp>
        <p:nvSpPr>
          <p:cNvPr id="45" name="Rectangle 44"/>
          <p:cNvSpPr/>
          <p:nvPr userDrawn="1"/>
        </p:nvSpPr>
        <p:spPr>
          <a:xfrm>
            <a:off x="9640508" y="6678384"/>
            <a:ext cx="2420856" cy="215444"/>
          </a:xfrm>
          <a:prstGeom prst="rect">
            <a:avLst/>
          </a:prstGeom>
        </p:spPr>
        <p:txBody>
          <a:bodyPr wrap="none">
            <a:spAutoFit/>
          </a:bodyPr>
          <a:lstStyle/>
          <a:p>
            <a:r>
              <a:rPr lang="en-US" sz="800" dirty="0">
                <a:solidFill>
                  <a:srgbClr val="262626"/>
                </a:solidFill>
                <a:latin typeface="Proxima Nova"/>
              </a:rPr>
              <a:t>Copyright © 2018 Capgemini. All rights reserved.</a:t>
            </a:r>
            <a:endParaRPr lang="fr-FR" sz="800" dirty="0">
              <a:solidFill>
                <a:srgbClr val="262626"/>
              </a:solidFill>
              <a:latin typeface="Proxima Nova"/>
            </a:endParaRPr>
          </a:p>
        </p:txBody>
      </p:sp>
    </p:spTree>
    <p:extLst>
      <p:ext uri="{BB962C8B-B14F-4D97-AF65-F5344CB8AC3E}">
        <p14:creationId xmlns:p14="http://schemas.microsoft.com/office/powerpoint/2010/main" val="5730255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FED85C4-626A-4D23-9010-E07344074D7F}"/>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8E55A642-69AC-44D3-AAAF-8B67559DC2E6}"/>
              </a:ext>
            </a:extLst>
          </p:cNvPr>
          <p:cNvSpPr>
            <a:spLocks noGrp="1"/>
          </p:cNvSpPr>
          <p:nvPr>
            <p:ph idx="1"/>
          </p:nvPr>
        </p:nvSpPr>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567E4EF1-7329-43DD-AB02-4F7232B7160C}"/>
              </a:ext>
            </a:extLst>
          </p:cNvPr>
          <p:cNvSpPr>
            <a:spLocks noGrp="1"/>
          </p:cNvSpPr>
          <p:nvPr>
            <p:ph type="dt" sz="half" idx="10"/>
          </p:nvPr>
        </p:nvSpPr>
        <p:spPr/>
        <p:txBody>
          <a:bodyPr/>
          <a:lstStyle/>
          <a:p>
            <a:fld id="{28A437BB-A3AA-46F7-81E3-722A3EC35A3A}" type="datetimeFigureOut">
              <a:rPr lang="fr-FR" smtClean="0"/>
              <a:t>02/10/2019</a:t>
            </a:fld>
            <a:endParaRPr lang="fr-FR"/>
          </a:p>
        </p:txBody>
      </p:sp>
      <p:sp>
        <p:nvSpPr>
          <p:cNvPr id="5" name="Espace réservé du pied de page 4">
            <a:extLst>
              <a:ext uri="{FF2B5EF4-FFF2-40B4-BE49-F238E27FC236}">
                <a16:creationId xmlns:a16="http://schemas.microsoft.com/office/drawing/2014/main" id="{383ADB49-1CB1-4061-B75E-F2D44DB446FD}"/>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E91E7A05-8A23-49AF-A8AD-B1C72DCBF5D3}"/>
              </a:ext>
            </a:extLst>
          </p:cNvPr>
          <p:cNvSpPr>
            <a:spLocks noGrp="1"/>
          </p:cNvSpPr>
          <p:nvPr>
            <p:ph type="sldNum" sz="quarter" idx="12"/>
          </p:nvPr>
        </p:nvSpPr>
        <p:spPr/>
        <p:txBody>
          <a:bodyPr/>
          <a:lstStyle/>
          <a:p>
            <a:fld id="{5DCECD08-4052-4DB3-94A1-820D60AEEB2E}" type="slidenum">
              <a:rPr lang="fr-FR" smtClean="0"/>
              <a:t>‹N°›</a:t>
            </a:fld>
            <a:endParaRPr lang="fr-FR"/>
          </a:p>
        </p:txBody>
      </p:sp>
    </p:spTree>
    <p:extLst>
      <p:ext uri="{BB962C8B-B14F-4D97-AF65-F5344CB8AC3E}">
        <p14:creationId xmlns:p14="http://schemas.microsoft.com/office/powerpoint/2010/main" val="208134128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Agenda 2">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3F3F160A-E2AB-4B43-9624-8FA6526A6132}" type="datetimeFigureOut">
              <a:rPr lang="fr-FR" smtClean="0"/>
              <a:t>02/10/2019</a:t>
            </a:fld>
            <a:endParaRPr lang="fr-FR" dirty="0"/>
          </a:p>
        </p:txBody>
      </p:sp>
      <p:sp>
        <p:nvSpPr>
          <p:cNvPr id="4" name="Footer Placeholder 3"/>
          <p:cNvSpPr>
            <a:spLocks noGrp="1"/>
          </p:cNvSpPr>
          <p:nvPr>
            <p:ph type="ftr" sz="quarter" idx="11"/>
          </p:nvPr>
        </p:nvSpPr>
        <p:spPr/>
        <p:txBody>
          <a:bodyPr/>
          <a:lstStyle/>
          <a:p>
            <a:endParaRPr lang="fr-FR" dirty="0"/>
          </a:p>
        </p:txBody>
      </p:sp>
      <p:pic>
        <p:nvPicPr>
          <p:cNvPr id="6" name="Picture 5"/>
          <p:cNvPicPr>
            <a:picLocks noChangeAspect="1"/>
          </p:cNvPicPr>
          <p:nvPr/>
        </p:nvPicPr>
        <p:blipFill>
          <a:blip r:embed="rId2" cstate="print">
            <a:duotone>
              <a:prstClr val="black"/>
              <a:srgbClr val="D9C3A5">
                <a:tint val="50000"/>
                <a:satMod val="180000"/>
              </a:srgbClr>
            </a:duotone>
            <a:extLst>
              <a:ext uri="{28A0092B-C50C-407E-A947-70E740481C1C}">
                <a14:useLocalDpi xmlns:a14="http://schemas.microsoft.com/office/drawing/2010/main"/>
              </a:ext>
            </a:extLst>
          </a:blip>
          <a:stretch>
            <a:fillRect/>
          </a:stretch>
        </p:blipFill>
        <p:spPr>
          <a:xfrm rot="5400000">
            <a:off x="4232787" y="-4232787"/>
            <a:ext cx="3726426" cy="12192000"/>
          </a:xfrm>
          <a:prstGeom prst="rect">
            <a:avLst/>
          </a:prstGeom>
        </p:spPr>
      </p:pic>
      <p:sp>
        <p:nvSpPr>
          <p:cNvPr id="8" name="Text Placeholder 7"/>
          <p:cNvSpPr>
            <a:spLocks noGrp="1"/>
          </p:cNvSpPr>
          <p:nvPr>
            <p:ph type="body" sz="quarter" idx="13" hasCustomPrompt="1"/>
          </p:nvPr>
        </p:nvSpPr>
        <p:spPr>
          <a:xfrm>
            <a:off x="1257216" y="4192676"/>
            <a:ext cx="2933616" cy="379324"/>
          </a:xfrm>
        </p:spPr>
        <p:txBody>
          <a:bodyPr>
            <a:normAutofit/>
          </a:bodyPr>
          <a:lstStyle>
            <a:lvl1pPr marL="0" indent="0">
              <a:buNone/>
              <a:defRPr sz="1800"/>
            </a:lvl1pPr>
          </a:lstStyle>
          <a:p>
            <a:r>
              <a:rPr lang="it-IT" b="1" dirty="0">
                <a:latin typeface="Montserrat" panose="02000505000000020004" pitchFamily="2" charset="0"/>
              </a:rPr>
              <a:t>YOUR TITLE HERE</a:t>
            </a:r>
            <a:endParaRPr lang="fr-FR" b="1" dirty="0">
              <a:latin typeface="Montserrat" panose="02000505000000020004" pitchFamily="2" charset="0"/>
            </a:endParaRPr>
          </a:p>
        </p:txBody>
      </p:sp>
      <p:sp>
        <p:nvSpPr>
          <p:cNvPr id="17" name="Text Placeholder 7"/>
          <p:cNvSpPr>
            <a:spLocks noGrp="1"/>
          </p:cNvSpPr>
          <p:nvPr>
            <p:ph type="body" sz="quarter" idx="14" hasCustomPrompt="1"/>
          </p:nvPr>
        </p:nvSpPr>
        <p:spPr>
          <a:xfrm>
            <a:off x="5149670" y="4181362"/>
            <a:ext cx="2984973" cy="390638"/>
          </a:xfrm>
        </p:spPr>
        <p:txBody>
          <a:bodyPr>
            <a:normAutofit/>
          </a:bodyPr>
          <a:lstStyle>
            <a:lvl1pPr marL="0" indent="0">
              <a:buNone/>
              <a:defRPr sz="1800"/>
            </a:lvl1pPr>
          </a:lstStyle>
          <a:p>
            <a:r>
              <a:rPr lang="it-IT" b="1" dirty="0">
                <a:latin typeface="Montserrat" panose="02000505000000020004" pitchFamily="2" charset="0"/>
              </a:rPr>
              <a:t>YOUR TITLE HERE</a:t>
            </a:r>
            <a:endParaRPr lang="fr-FR" b="1" dirty="0">
              <a:latin typeface="Montserrat" panose="02000505000000020004" pitchFamily="2" charset="0"/>
            </a:endParaRPr>
          </a:p>
        </p:txBody>
      </p:sp>
      <p:sp>
        <p:nvSpPr>
          <p:cNvPr id="25" name="Text Placeholder 7"/>
          <p:cNvSpPr>
            <a:spLocks noGrp="1"/>
          </p:cNvSpPr>
          <p:nvPr>
            <p:ph type="body" sz="quarter" idx="15" hasCustomPrompt="1"/>
          </p:nvPr>
        </p:nvSpPr>
        <p:spPr>
          <a:xfrm>
            <a:off x="9079216" y="4176764"/>
            <a:ext cx="3047686" cy="395236"/>
          </a:xfrm>
        </p:spPr>
        <p:txBody>
          <a:bodyPr>
            <a:normAutofit/>
          </a:bodyPr>
          <a:lstStyle>
            <a:lvl1pPr marL="0" indent="0">
              <a:buNone/>
              <a:defRPr sz="1800"/>
            </a:lvl1pPr>
          </a:lstStyle>
          <a:p>
            <a:r>
              <a:rPr lang="it-IT" b="1" dirty="0">
                <a:latin typeface="Montserrat" panose="02000505000000020004" pitchFamily="2" charset="0"/>
              </a:rPr>
              <a:t>YOUR TITLE HERE</a:t>
            </a:r>
            <a:endParaRPr lang="fr-FR" b="1" dirty="0">
              <a:latin typeface="Montserrat" panose="02000505000000020004" pitchFamily="2" charset="0"/>
            </a:endParaRPr>
          </a:p>
        </p:txBody>
      </p:sp>
      <p:sp>
        <p:nvSpPr>
          <p:cNvPr id="27" name="Text Placeholder 7"/>
          <p:cNvSpPr>
            <a:spLocks noGrp="1"/>
          </p:cNvSpPr>
          <p:nvPr>
            <p:ph type="body" sz="quarter" idx="16" hasCustomPrompt="1"/>
          </p:nvPr>
        </p:nvSpPr>
        <p:spPr>
          <a:xfrm>
            <a:off x="1215335" y="5393991"/>
            <a:ext cx="2975497" cy="420883"/>
          </a:xfrm>
        </p:spPr>
        <p:txBody>
          <a:bodyPr>
            <a:normAutofit/>
          </a:bodyPr>
          <a:lstStyle>
            <a:lvl1pPr marL="0" indent="0">
              <a:buNone/>
              <a:defRPr sz="1800"/>
            </a:lvl1pPr>
          </a:lstStyle>
          <a:p>
            <a:r>
              <a:rPr lang="it-IT" b="1" dirty="0">
                <a:latin typeface="Montserrat" panose="02000505000000020004" pitchFamily="2" charset="0"/>
              </a:rPr>
              <a:t>YOUR TITLE HERE</a:t>
            </a:r>
            <a:endParaRPr lang="fr-FR" b="1" dirty="0">
              <a:latin typeface="Montserrat" panose="02000505000000020004" pitchFamily="2" charset="0"/>
            </a:endParaRPr>
          </a:p>
        </p:txBody>
      </p:sp>
      <p:sp>
        <p:nvSpPr>
          <p:cNvPr id="29" name="Text Placeholder 7"/>
          <p:cNvSpPr>
            <a:spLocks noGrp="1"/>
          </p:cNvSpPr>
          <p:nvPr>
            <p:ph type="body" sz="quarter" idx="17" hasCustomPrompt="1"/>
          </p:nvPr>
        </p:nvSpPr>
        <p:spPr>
          <a:xfrm>
            <a:off x="5119633" y="5425326"/>
            <a:ext cx="3078157" cy="389548"/>
          </a:xfrm>
        </p:spPr>
        <p:txBody>
          <a:bodyPr>
            <a:normAutofit/>
          </a:bodyPr>
          <a:lstStyle>
            <a:lvl1pPr marL="0" indent="0">
              <a:buNone/>
              <a:defRPr sz="1800"/>
            </a:lvl1pPr>
          </a:lstStyle>
          <a:p>
            <a:r>
              <a:rPr lang="it-IT" b="1" dirty="0">
                <a:latin typeface="Montserrat" panose="02000505000000020004" pitchFamily="2" charset="0"/>
              </a:rPr>
              <a:t>YOUR TITLE HERE</a:t>
            </a:r>
            <a:endParaRPr lang="fr-FR" b="1" dirty="0">
              <a:latin typeface="Montserrat" panose="02000505000000020004" pitchFamily="2" charset="0"/>
            </a:endParaRPr>
          </a:p>
        </p:txBody>
      </p:sp>
      <p:sp>
        <p:nvSpPr>
          <p:cNvPr id="31" name="Shape 109"/>
          <p:cNvSpPr/>
          <p:nvPr/>
        </p:nvSpPr>
        <p:spPr>
          <a:xfrm rot="2700000">
            <a:off x="9907171" y="505403"/>
            <a:ext cx="1563087" cy="1625862"/>
          </a:xfrm>
          <a:prstGeom prst="rect">
            <a:avLst/>
          </a:prstGeom>
          <a:noFill/>
          <a:ln w="19050" cap="flat" cmpd="sng">
            <a:solidFill>
              <a:schemeClr val="accent3">
                <a:lumMod val="60000"/>
                <a:lumOff val="40000"/>
              </a:schemeClr>
            </a:solidFill>
            <a:prstDash val="solid"/>
            <a:miter/>
            <a:headEnd type="none" w="med" len="med"/>
            <a:tailEnd type="none" w="med" len="med"/>
          </a:ln>
        </p:spPr>
        <p:txBody>
          <a:bodyPr lIns="91425" tIns="45700" rIns="91425" bIns="45700" anchor="ctr" anchorCtr="0">
            <a:noAutofit/>
          </a:bodyPr>
          <a:lstStyle/>
          <a:p>
            <a:pPr marL="0" marR="0" lvl="0" indent="0" algn="ctr" rtl="0">
              <a:spcBef>
                <a:spcPts val="0"/>
              </a:spcBef>
              <a:buClr>
                <a:schemeClr val="dk1"/>
              </a:buClr>
              <a:buFont typeface="Calibri"/>
              <a:buNone/>
            </a:pPr>
            <a:endParaRPr sz="1800" b="0" i="0" u="none" strike="noStrike" cap="none" dirty="0">
              <a:solidFill>
                <a:schemeClr val="lt1"/>
              </a:solidFill>
              <a:latin typeface="Calibri"/>
              <a:ea typeface="Calibri"/>
              <a:cs typeface="Calibri"/>
              <a:sym typeface="Calibri"/>
            </a:endParaRPr>
          </a:p>
        </p:txBody>
      </p:sp>
      <p:sp>
        <p:nvSpPr>
          <p:cNvPr id="33" name="Title 32"/>
          <p:cNvSpPr>
            <a:spLocks noGrp="1"/>
          </p:cNvSpPr>
          <p:nvPr>
            <p:ph type="title" hasCustomPrompt="1"/>
          </p:nvPr>
        </p:nvSpPr>
        <p:spPr>
          <a:xfrm>
            <a:off x="10051370" y="1080268"/>
            <a:ext cx="1445213" cy="456073"/>
          </a:xfrm>
        </p:spPr>
        <p:txBody>
          <a:bodyPr>
            <a:normAutofit/>
          </a:bodyPr>
          <a:lstStyle>
            <a:lvl1pPr>
              <a:defRPr sz="2000" b="1">
                <a:solidFill>
                  <a:schemeClr val="bg1"/>
                </a:solidFill>
              </a:defRPr>
            </a:lvl1pPr>
          </a:lstStyle>
          <a:p>
            <a:r>
              <a:rPr lang="fr-FR" dirty="0"/>
              <a:t>AGENDA</a:t>
            </a:r>
          </a:p>
        </p:txBody>
      </p:sp>
      <p:sp>
        <p:nvSpPr>
          <p:cNvPr id="57" name="Text Placeholder 7"/>
          <p:cNvSpPr>
            <a:spLocks noGrp="1"/>
          </p:cNvSpPr>
          <p:nvPr>
            <p:ph type="body" sz="quarter" idx="18" hasCustomPrompt="1"/>
          </p:nvPr>
        </p:nvSpPr>
        <p:spPr>
          <a:xfrm>
            <a:off x="9096972" y="5453063"/>
            <a:ext cx="3047686" cy="361811"/>
          </a:xfrm>
        </p:spPr>
        <p:txBody>
          <a:bodyPr>
            <a:normAutofit/>
          </a:bodyPr>
          <a:lstStyle>
            <a:lvl1pPr marL="0" indent="0">
              <a:buNone/>
              <a:defRPr sz="1800"/>
            </a:lvl1pPr>
          </a:lstStyle>
          <a:p>
            <a:r>
              <a:rPr lang="it-IT" b="1" dirty="0">
                <a:latin typeface="Montserrat" panose="02000505000000020004" pitchFamily="2" charset="0"/>
              </a:rPr>
              <a:t>YOUR TITLE HERE</a:t>
            </a:r>
            <a:endParaRPr lang="fr-FR" b="1" dirty="0">
              <a:latin typeface="Montserrat" panose="02000505000000020004" pitchFamily="2" charset="0"/>
            </a:endParaRPr>
          </a:p>
        </p:txBody>
      </p:sp>
      <p:sp>
        <p:nvSpPr>
          <p:cNvPr id="58" name="Oval 57"/>
          <p:cNvSpPr/>
          <p:nvPr/>
        </p:nvSpPr>
        <p:spPr>
          <a:xfrm>
            <a:off x="838200" y="4099928"/>
            <a:ext cx="381739" cy="38173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59" name="Text Placeholder 6"/>
          <p:cNvSpPr>
            <a:spLocks noGrp="1"/>
          </p:cNvSpPr>
          <p:nvPr>
            <p:ph type="body" sz="quarter" idx="19" hasCustomPrompt="1"/>
          </p:nvPr>
        </p:nvSpPr>
        <p:spPr>
          <a:xfrm>
            <a:off x="857271" y="4154231"/>
            <a:ext cx="280903" cy="299631"/>
          </a:xfrm>
        </p:spPr>
        <p:txBody>
          <a:bodyPr>
            <a:noAutofit/>
          </a:bodyPr>
          <a:lstStyle>
            <a:lvl1pPr marL="0" indent="0">
              <a:buNone/>
              <a:defRPr sz="1800" b="1"/>
            </a:lvl1pPr>
            <a:lvl2pPr marL="457200" indent="0">
              <a:buNone/>
              <a:defRPr/>
            </a:lvl2pPr>
            <a:lvl3pPr marL="914400" indent="0">
              <a:buNone/>
              <a:defRPr/>
            </a:lvl3pPr>
            <a:lvl4pPr marL="1371600" indent="0">
              <a:buNone/>
              <a:defRPr/>
            </a:lvl4pPr>
            <a:lvl5pPr marL="1828800" indent="0">
              <a:buNone/>
              <a:defRPr/>
            </a:lvl5pPr>
          </a:lstStyle>
          <a:p>
            <a:pPr lvl="0"/>
            <a:r>
              <a:rPr lang="en-US" dirty="0"/>
              <a:t>#</a:t>
            </a:r>
            <a:endParaRPr lang="fr-FR" dirty="0"/>
          </a:p>
        </p:txBody>
      </p:sp>
      <p:sp>
        <p:nvSpPr>
          <p:cNvPr id="60" name="Oval 59"/>
          <p:cNvSpPr/>
          <p:nvPr/>
        </p:nvSpPr>
        <p:spPr>
          <a:xfrm>
            <a:off x="4752925" y="4115326"/>
            <a:ext cx="381739" cy="38173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61" name="Text Placeholder 6"/>
          <p:cNvSpPr>
            <a:spLocks noGrp="1"/>
          </p:cNvSpPr>
          <p:nvPr>
            <p:ph type="body" sz="quarter" idx="20" hasCustomPrompt="1"/>
          </p:nvPr>
        </p:nvSpPr>
        <p:spPr>
          <a:xfrm>
            <a:off x="4771996" y="4169629"/>
            <a:ext cx="280903" cy="299631"/>
          </a:xfrm>
        </p:spPr>
        <p:txBody>
          <a:bodyPr>
            <a:noAutofit/>
          </a:bodyPr>
          <a:lstStyle>
            <a:lvl1pPr marL="0" indent="0">
              <a:buNone/>
              <a:defRPr sz="1800" b="1"/>
            </a:lvl1pPr>
            <a:lvl2pPr marL="457200" indent="0">
              <a:buNone/>
              <a:defRPr/>
            </a:lvl2pPr>
            <a:lvl3pPr marL="914400" indent="0">
              <a:buNone/>
              <a:defRPr/>
            </a:lvl3pPr>
            <a:lvl4pPr marL="1371600" indent="0">
              <a:buNone/>
              <a:defRPr/>
            </a:lvl4pPr>
            <a:lvl5pPr marL="1828800" indent="0">
              <a:buNone/>
              <a:defRPr/>
            </a:lvl5pPr>
          </a:lstStyle>
          <a:p>
            <a:pPr lvl="0"/>
            <a:r>
              <a:rPr lang="en-US" dirty="0"/>
              <a:t>#</a:t>
            </a:r>
            <a:endParaRPr lang="fr-FR" dirty="0"/>
          </a:p>
        </p:txBody>
      </p:sp>
      <p:sp>
        <p:nvSpPr>
          <p:cNvPr id="62" name="Oval 61"/>
          <p:cNvSpPr/>
          <p:nvPr/>
        </p:nvSpPr>
        <p:spPr>
          <a:xfrm>
            <a:off x="8680666" y="4110644"/>
            <a:ext cx="381739" cy="38173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63" name="Text Placeholder 6"/>
          <p:cNvSpPr>
            <a:spLocks noGrp="1"/>
          </p:cNvSpPr>
          <p:nvPr>
            <p:ph type="body" sz="quarter" idx="21" hasCustomPrompt="1"/>
          </p:nvPr>
        </p:nvSpPr>
        <p:spPr>
          <a:xfrm>
            <a:off x="8699737" y="4164947"/>
            <a:ext cx="280903" cy="299631"/>
          </a:xfrm>
        </p:spPr>
        <p:txBody>
          <a:bodyPr>
            <a:noAutofit/>
          </a:bodyPr>
          <a:lstStyle>
            <a:lvl1pPr marL="0" indent="0">
              <a:buNone/>
              <a:defRPr sz="1800" b="1"/>
            </a:lvl1pPr>
            <a:lvl2pPr marL="457200" indent="0">
              <a:buNone/>
              <a:defRPr/>
            </a:lvl2pPr>
            <a:lvl3pPr marL="914400" indent="0">
              <a:buNone/>
              <a:defRPr/>
            </a:lvl3pPr>
            <a:lvl4pPr marL="1371600" indent="0">
              <a:buNone/>
              <a:defRPr/>
            </a:lvl4pPr>
            <a:lvl5pPr marL="1828800" indent="0">
              <a:buNone/>
              <a:defRPr/>
            </a:lvl5pPr>
          </a:lstStyle>
          <a:p>
            <a:pPr lvl="0"/>
            <a:r>
              <a:rPr lang="en-US" dirty="0"/>
              <a:t>#</a:t>
            </a:r>
            <a:endParaRPr lang="fr-FR" dirty="0"/>
          </a:p>
        </p:txBody>
      </p:sp>
      <p:sp>
        <p:nvSpPr>
          <p:cNvPr id="64" name="Oval 63"/>
          <p:cNvSpPr/>
          <p:nvPr/>
        </p:nvSpPr>
        <p:spPr>
          <a:xfrm>
            <a:off x="838663" y="5310555"/>
            <a:ext cx="381739" cy="38173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65" name="Text Placeholder 6"/>
          <p:cNvSpPr>
            <a:spLocks noGrp="1"/>
          </p:cNvSpPr>
          <p:nvPr>
            <p:ph type="body" sz="quarter" idx="22" hasCustomPrompt="1"/>
          </p:nvPr>
        </p:nvSpPr>
        <p:spPr>
          <a:xfrm>
            <a:off x="857734" y="5364858"/>
            <a:ext cx="280903" cy="299631"/>
          </a:xfrm>
        </p:spPr>
        <p:txBody>
          <a:bodyPr>
            <a:noAutofit/>
          </a:bodyPr>
          <a:lstStyle>
            <a:lvl1pPr marL="0" indent="0">
              <a:buNone/>
              <a:defRPr sz="1800" b="1"/>
            </a:lvl1pPr>
            <a:lvl2pPr marL="457200" indent="0">
              <a:buNone/>
              <a:defRPr/>
            </a:lvl2pPr>
            <a:lvl3pPr marL="914400" indent="0">
              <a:buNone/>
              <a:defRPr/>
            </a:lvl3pPr>
            <a:lvl4pPr marL="1371600" indent="0">
              <a:buNone/>
              <a:defRPr/>
            </a:lvl4pPr>
            <a:lvl5pPr marL="1828800" indent="0">
              <a:buNone/>
              <a:defRPr/>
            </a:lvl5pPr>
          </a:lstStyle>
          <a:p>
            <a:pPr lvl="0"/>
            <a:r>
              <a:rPr lang="en-US" dirty="0"/>
              <a:t>#</a:t>
            </a:r>
            <a:endParaRPr lang="fr-FR" dirty="0"/>
          </a:p>
        </p:txBody>
      </p:sp>
      <p:sp>
        <p:nvSpPr>
          <p:cNvPr id="66" name="Oval 65"/>
          <p:cNvSpPr/>
          <p:nvPr/>
        </p:nvSpPr>
        <p:spPr>
          <a:xfrm>
            <a:off x="4748809" y="5339688"/>
            <a:ext cx="381739" cy="38173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67" name="Text Placeholder 6"/>
          <p:cNvSpPr>
            <a:spLocks noGrp="1"/>
          </p:cNvSpPr>
          <p:nvPr>
            <p:ph type="body" sz="quarter" idx="23" hasCustomPrompt="1"/>
          </p:nvPr>
        </p:nvSpPr>
        <p:spPr>
          <a:xfrm>
            <a:off x="4767880" y="5393991"/>
            <a:ext cx="280903" cy="299631"/>
          </a:xfrm>
        </p:spPr>
        <p:txBody>
          <a:bodyPr>
            <a:noAutofit/>
          </a:bodyPr>
          <a:lstStyle>
            <a:lvl1pPr marL="0" indent="0">
              <a:buNone/>
              <a:defRPr sz="1800" b="1"/>
            </a:lvl1pPr>
            <a:lvl2pPr marL="457200" indent="0">
              <a:buNone/>
              <a:defRPr/>
            </a:lvl2pPr>
            <a:lvl3pPr marL="914400" indent="0">
              <a:buNone/>
              <a:defRPr/>
            </a:lvl3pPr>
            <a:lvl4pPr marL="1371600" indent="0">
              <a:buNone/>
              <a:defRPr/>
            </a:lvl4pPr>
            <a:lvl5pPr marL="1828800" indent="0">
              <a:buNone/>
              <a:defRPr/>
            </a:lvl5pPr>
          </a:lstStyle>
          <a:p>
            <a:pPr lvl="0"/>
            <a:r>
              <a:rPr lang="en-US" dirty="0"/>
              <a:t>#</a:t>
            </a:r>
            <a:endParaRPr lang="fr-FR" dirty="0"/>
          </a:p>
        </p:txBody>
      </p:sp>
      <p:sp>
        <p:nvSpPr>
          <p:cNvPr id="68" name="Oval 67"/>
          <p:cNvSpPr/>
          <p:nvPr/>
        </p:nvSpPr>
        <p:spPr>
          <a:xfrm>
            <a:off x="8697098" y="5361226"/>
            <a:ext cx="381739" cy="38173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69" name="Text Placeholder 6"/>
          <p:cNvSpPr>
            <a:spLocks noGrp="1"/>
          </p:cNvSpPr>
          <p:nvPr>
            <p:ph type="body" sz="quarter" idx="24" hasCustomPrompt="1"/>
          </p:nvPr>
        </p:nvSpPr>
        <p:spPr>
          <a:xfrm>
            <a:off x="8716169" y="5415529"/>
            <a:ext cx="280903" cy="299631"/>
          </a:xfrm>
        </p:spPr>
        <p:txBody>
          <a:bodyPr>
            <a:noAutofit/>
          </a:bodyPr>
          <a:lstStyle>
            <a:lvl1pPr marL="0" indent="0">
              <a:buNone/>
              <a:defRPr sz="1800" b="1"/>
            </a:lvl1pPr>
            <a:lvl2pPr marL="457200" indent="0">
              <a:buNone/>
              <a:defRPr/>
            </a:lvl2pPr>
            <a:lvl3pPr marL="914400" indent="0">
              <a:buNone/>
              <a:defRPr/>
            </a:lvl3pPr>
            <a:lvl4pPr marL="1371600" indent="0">
              <a:buNone/>
              <a:defRPr/>
            </a:lvl4pPr>
            <a:lvl5pPr marL="1828800" indent="0">
              <a:buNone/>
              <a:defRPr/>
            </a:lvl5pPr>
          </a:lstStyle>
          <a:p>
            <a:pPr lvl="0"/>
            <a:r>
              <a:rPr lang="en-US" dirty="0"/>
              <a:t>#</a:t>
            </a:r>
            <a:endParaRPr lang="fr-FR" dirty="0"/>
          </a:p>
        </p:txBody>
      </p:sp>
      <p:sp>
        <p:nvSpPr>
          <p:cNvPr id="15" name="Text Placeholder 14"/>
          <p:cNvSpPr>
            <a:spLocks noGrp="1"/>
          </p:cNvSpPr>
          <p:nvPr>
            <p:ph type="body" sz="quarter" idx="25" hasCustomPrompt="1"/>
          </p:nvPr>
        </p:nvSpPr>
        <p:spPr>
          <a:xfrm>
            <a:off x="1257216" y="4572000"/>
            <a:ext cx="2965450" cy="576263"/>
          </a:xfrm>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400" baseline="0">
                <a:solidFill>
                  <a:schemeClr val="bg1">
                    <a:lumMod val="50000"/>
                  </a:schemeClr>
                </a:solidFill>
                <a:latin typeface="Lato" panose="020F0502020204030203" pitchFamily="34" charset="0"/>
              </a:defRPr>
            </a:lvl1pPr>
            <a:lvl2pPr marL="457200" indent="0">
              <a:buNone/>
              <a:defRPr sz="1200">
                <a:solidFill>
                  <a:schemeClr val="bg1">
                    <a:lumMod val="75000"/>
                  </a:schemeClr>
                </a:solidFill>
              </a:defRPr>
            </a:lvl2pPr>
            <a:lvl3pPr marL="914400" indent="0">
              <a:buNone/>
              <a:defRPr sz="1100">
                <a:solidFill>
                  <a:schemeClr val="bg1">
                    <a:lumMod val="75000"/>
                  </a:schemeClr>
                </a:solidFill>
              </a:defRPr>
            </a:lvl3pPr>
            <a:lvl4pPr marL="1371600" indent="0">
              <a:buNone/>
              <a:defRPr sz="1050">
                <a:solidFill>
                  <a:schemeClr val="bg1">
                    <a:lumMod val="75000"/>
                  </a:schemeClr>
                </a:solidFill>
              </a:defRPr>
            </a:lvl4pPr>
            <a:lvl5pPr marL="1828800" indent="0">
              <a:buNone/>
              <a:defRPr sz="1050">
                <a:solidFill>
                  <a:schemeClr val="bg1">
                    <a:lumMod val="75000"/>
                  </a:schemeClr>
                </a:solidFill>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err="1"/>
              <a:t>Utimam</a:t>
            </a:r>
            <a:r>
              <a:rPr lang="fr-FR" dirty="0"/>
              <a:t> motus et </a:t>
            </a:r>
            <a:r>
              <a:rPr lang="fr-FR" dirty="0" err="1"/>
              <a:t>diutus</a:t>
            </a:r>
            <a:r>
              <a:rPr lang="fr-FR" dirty="0"/>
              <a:t> motus</a:t>
            </a:r>
            <a:endParaRPr lang="en-US" sz="1600" b="0" i="0" u="none" strike="noStrike" cap="none" dirty="0">
              <a:solidFill>
                <a:schemeClr val="bg2">
                  <a:lumMod val="50000"/>
                </a:schemeClr>
              </a:solidFill>
              <a:latin typeface="Lato" panose="020F0502020204030203" pitchFamily="34" charset="0"/>
              <a:ea typeface="Proxima Nova"/>
              <a:cs typeface="Proxima Nova"/>
              <a:sym typeface="Proxima Nova"/>
            </a:endParaRPr>
          </a:p>
          <a:p>
            <a:pPr lvl="0"/>
            <a:endParaRPr lang="fr-FR" dirty="0"/>
          </a:p>
        </p:txBody>
      </p:sp>
      <p:sp>
        <p:nvSpPr>
          <p:cNvPr id="70" name="Text Placeholder 14"/>
          <p:cNvSpPr>
            <a:spLocks noGrp="1"/>
          </p:cNvSpPr>
          <p:nvPr>
            <p:ph type="body" sz="quarter" idx="26" hasCustomPrompt="1"/>
          </p:nvPr>
        </p:nvSpPr>
        <p:spPr>
          <a:xfrm>
            <a:off x="5169193" y="4579753"/>
            <a:ext cx="2965450" cy="576263"/>
          </a:xfrm>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400" baseline="0">
                <a:solidFill>
                  <a:schemeClr val="bg1">
                    <a:lumMod val="50000"/>
                  </a:schemeClr>
                </a:solidFill>
                <a:latin typeface="Lato" panose="020F0502020204030203" pitchFamily="34" charset="0"/>
              </a:defRPr>
            </a:lvl1pPr>
            <a:lvl2pPr marL="457200" indent="0">
              <a:buNone/>
              <a:defRPr sz="1200">
                <a:solidFill>
                  <a:schemeClr val="bg1">
                    <a:lumMod val="75000"/>
                  </a:schemeClr>
                </a:solidFill>
              </a:defRPr>
            </a:lvl2pPr>
            <a:lvl3pPr marL="914400" indent="0">
              <a:buNone/>
              <a:defRPr sz="1100">
                <a:solidFill>
                  <a:schemeClr val="bg1">
                    <a:lumMod val="75000"/>
                  </a:schemeClr>
                </a:solidFill>
              </a:defRPr>
            </a:lvl3pPr>
            <a:lvl4pPr marL="1371600" indent="0">
              <a:buNone/>
              <a:defRPr sz="1050">
                <a:solidFill>
                  <a:schemeClr val="bg1">
                    <a:lumMod val="75000"/>
                  </a:schemeClr>
                </a:solidFill>
              </a:defRPr>
            </a:lvl4pPr>
            <a:lvl5pPr marL="1828800" indent="0">
              <a:buNone/>
              <a:defRPr sz="1050">
                <a:solidFill>
                  <a:schemeClr val="bg1">
                    <a:lumMod val="75000"/>
                  </a:schemeClr>
                </a:solidFill>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err="1"/>
              <a:t>Utimam</a:t>
            </a:r>
            <a:r>
              <a:rPr lang="fr-FR" dirty="0"/>
              <a:t> motus et </a:t>
            </a:r>
            <a:r>
              <a:rPr lang="fr-FR" dirty="0" err="1"/>
              <a:t>diutus</a:t>
            </a:r>
            <a:r>
              <a:rPr lang="fr-FR" dirty="0"/>
              <a:t> motus</a:t>
            </a:r>
            <a:endParaRPr lang="en-US" sz="1600" b="0" i="0" u="none" strike="noStrike" cap="none" dirty="0">
              <a:solidFill>
                <a:schemeClr val="bg2">
                  <a:lumMod val="50000"/>
                </a:schemeClr>
              </a:solidFill>
              <a:latin typeface="Lato" panose="020F0502020204030203" pitchFamily="34" charset="0"/>
              <a:ea typeface="Proxima Nova"/>
              <a:cs typeface="Proxima Nova"/>
              <a:sym typeface="Proxima Nova"/>
            </a:endParaRPr>
          </a:p>
          <a:p>
            <a:pPr lvl="0"/>
            <a:endParaRPr lang="fr-FR" dirty="0"/>
          </a:p>
        </p:txBody>
      </p:sp>
      <p:sp>
        <p:nvSpPr>
          <p:cNvPr id="71" name="Text Placeholder 14"/>
          <p:cNvSpPr>
            <a:spLocks noGrp="1"/>
          </p:cNvSpPr>
          <p:nvPr>
            <p:ph type="body" sz="quarter" idx="27" hasCustomPrompt="1"/>
          </p:nvPr>
        </p:nvSpPr>
        <p:spPr>
          <a:xfrm>
            <a:off x="9064344" y="4579753"/>
            <a:ext cx="2965450" cy="576263"/>
          </a:xfrm>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400" baseline="0">
                <a:solidFill>
                  <a:schemeClr val="bg1">
                    <a:lumMod val="50000"/>
                  </a:schemeClr>
                </a:solidFill>
                <a:latin typeface="Lato" panose="020F0502020204030203" pitchFamily="34" charset="0"/>
              </a:defRPr>
            </a:lvl1pPr>
            <a:lvl2pPr marL="457200" indent="0">
              <a:buNone/>
              <a:defRPr sz="1200">
                <a:solidFill>
                  <a:schemeClr val="bg1">
                    <a:lumMod val="75000"/>
                  </a:schemeClr>
                </a:solidFill>
              </a:defRPr>
            </a:lvl2pPr>
            <a:lvl3pPr marL="914400" indent="0">
              <a:buNone/>
              <a:defRPr sz="1100">
                <a:solidFill>
                  <a:schemeClr val="bg1">
                    <a:lumMod val="75000"/>
                  </a:schemeClr>
                </a:solidFill>
              </a:defRPr>
            </a:lvl3pPr>
            <a:lvl4pPr marL="1371600" indent="0">
              <a:buNone/>
              <a:defRPr sz="1050">
                <a:solidFill>
                  <a:schemeClr val="bg1">
                    <a:lumMod val="75000"/>
                  </a:schemeClr>
                </a:solidFill>
              </a:defRPr>
            </a:lvl4pPr>
            <a:lvl5pPr marL="1828800" indent="0">
              <a:buNone/>
              <a:defRPr sz="1050">
                <a:solidFill>
                  <a:schemeClr val="bg1">
                    <a:lumMod val="75000"/>
                  </a:schemeClr>
                </a:solidFill>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err="1"/>
              <a:t>Utimam</a:t>
            </a:r>
            <a:r>
              <a:rPr lang="fr-FR" dirty="0"/>
              <a:t> motus et </a:t>
            </a:r>
            <a:r>
              <a:rPr lang="fr-FR" dirty="0" err="1"/>
              <a:t>diutus</a:t>
            </a:r>
            <a:r>
              <a:rPr lang="fr-FR" dirty="0"/>
              <a:t> motus</a:t>
            </a:r>
            <a:endParaRPr lang="en-US" sz="1600" b="0" i="0" u="none" strike="noStrike" cap="none" dirty="0">
              <a:solidFill>
                <a:schemeClr val="bg2">
                  <a:lumMod val="50000"/>
                </a:schemeClr>
              </a:solidFill>
              <a:latin typeface="Lato" panose="020F0502020204030203" pitchFamily="34" charset="0"/>
              <a:ea typeface="Proxima Nova"/>
              <a:cs typeface="Proxima Nova"/>
              <a:sym typeface="Proxima Nova"/>
            </a:endParaRPr>
          </a:p>
          <a:p>
            <a:pPr lvl="0"/>
            <a:endParaRPr lang="fr-FR" dirty="0"/>
          </a:p>
        </p:txBody>
      </p:sp>
      <p:sp>
        <p:nvSpPr>
          <p:cNvPr id="72" name="Text Placeholder 14"/>
          <p:cNvSpPr>
            <a:spLocks noGrp="1"/>
          </p:cNvSpPr>
          <p:nvPr>
            <p:ph type="body" sz="quarter" idx="28" hasCustomPrompt="1"/>
          </p:nvPr>
        </p:nvSpPr>
        <p:spPr>
          <a:xfrm>
            <a:off x="1215335" y="5815927"/>
            <a:ext cx="2965450" cy="576263"/>
          </a:xfrm>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400" baseline="0">
                <a:solidFill>
                  <a:schemeClr val="bg1">
                    <a:lumMod val="50000"/>
                  </a:schemeClr>
                </a:solidFill>
                <a:latin typeface="Lato" panose="020F0502020204030203" pitchFamily="34" charset="0"/>
              </a:defRPr>
            </a:lvl1pPr>
            <a:lvl2pPr marL="457200" indent="0">
              <a:buNone/>
              <a:defRPr sz="1200">
                <a:solidFill>
                  <a:schemeClr val="bg1">
                    <a:lumMod val="75000"/>
                  </a:schemeClr>
                </a:solidFill>
              </a:defRPr>
            </a:lvl2pPr>
            <a:lvl3pPr marL="914400" indent="0">
              <a:buNone/>
              <a:defRPr sz="1100">
                <a:solidFill>
                  <a:schemeClr val="bg1">
                    <a:lumMod val="75000"/>
                  </a:schemeClr>
                </a:solidFill>
              </a:defRPr>
            </a:lvl3pPr>
            <a:lvl4pPr marL="1371600" indent="0">
              <a:buNone/>
              <a:defRPr sz="1050">
                <a:solidFill>
                  <a:schemeClr val="bg1">
                    <a:lumMod val="75000"/>
                  </a:schemeClr>
                </a:solidFill>
              </a:defRPr>
            </a:lvl4pPr>
            <a:lvl5pPr marL="1828800" indent="0">
              <a:buNone/>
              <a:defRPr sz="1050">
                <a:solidFill>
                  <a:schemeClr val="bg1">
                    <a:lumMod val="75000"/>
                  </a:schemeClr>
                </a:solidFill>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err="1"/>
              <a:t>Utimam</a:t>
            </a:r>
            <a:r>
              <a:rPr lang="fr-FR" dirty="0"/>
              <a:t> motus et </a:t>
            </a:r>
            <a:r>
              <a:rPr lang="fr-FR" dirty="0" err="1"/>
              <a:t>diutus</a:t>
            </a:r>
            <a:r>
              <a:rPr lang="fr-FR" dirty="0"/>
              <a:t> motus</a:t>
            </a:r>
            <a:endParaRPr lang="en-US" sz="1600" b="0" i="0" u="none" strike="noStrike" cap="none" dirty="0">
              <a:solidFill>
                <a:schemeClr val="bg2">
                  <a:lumMod val="50000"/>
                </a:schemeClr>
              </a:solidFill>
              <a:latin typeface="Lato" panose="020F0502020204030203" pitchFamily="34" charset="0"/>
              <a:ea typeface="Proxima Nova"/>
              <a:cs typeface="Proxima Nova"/>
              <a:sym typeface="Proxima Nova"/>
            </a:endParaRPr>
          </a:p>
          <a:p>
            <a:pPr lvl="0"/>
            <a:endParaRPr lang="fr-FR" dirty="0"/>
          </a:p>
        </p:txBody>
      </p:sp>
      <p:sp>
        <p:nvSpPr>
          <p:cNvPr id="73" name="Text Placeholder 14"/>
          <p:cNvSpPr>
            <a:spLocks noGrp="1"/>
          </p:cNvSpPr>
          <p:nvPr>
            <p:ph type="body" sz="quarter" idx="29" hasCustomPrompt="1"/>
          </p:nvPr>
        </p:nvSpPr>
        <p:spPr>
          <a:xfrm>
            <a:off x="9022463" y="5823680"/>
            <a:ext cx="2965450" cy="576263"/>
          </a:xfrm>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400" baseline="0">
                <a:solidFill>
                  <a:schemeClr val="bg1">
                    <a:lumMod val="50000"/>
                  </a:schemeClr>
                </a:solidFill>
                <a:latin typeface="Lato" panose="020F0502020204030203" pitchFamily="34" charset="0"/>
              </a:defRPr>
            </a:lvl1pPr>
            <a:lvl2pPr marL="457200" indent="0">
              <a:buNone/>
              <a:defRPr sz="1200">
                <a:solidFill>
                  <a:schemeClr val="bg1">
                    <a:lumMod val="75000"/>
                  </a:schemeClr>
                </a:solidFill>
              </a:defRPr>
            </a:lvl2pPr>
            <a:lvl3pPr marL="914400" indent="0">
              <a:buNone/>
              <a:defRPr sz="1100">
                <a:solidFill>
                  <a:schemeClr val="bg1">
                    <a:lumMod val="75000"/>
                  </a:schemeClr>
                </a:solidFill>
              </a:defRPr>
            </a:lvl3pPr>
            <a:lvl4pPr marL="1371600" indent="0">
              <a:buNone/>
              <a:defRPr sz="1050">
                <a:solidFill>
                  <a:schemeClr val="bg1">
                    <a:lumMod val="75000"/>
                  </a:schemeClr>
                </a:solidFill>
              </a:defRPr>
            </a:lvl4pPr>
            <a:lvl5pPr marL="1828800" indent="0">
              <a:buNone/>
              <a:defRPr sz="1050">
                <a:solidFill>
                  <a:schemeClr val="bg1">
                    <a:lumMod val="75000"/>
                  </a:schemeClr>
                </a:solidFill>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err="1"/>
              <a:t>Utimam</a:t>
            </a:r>
            <a:r>
              <a:rPr lang="fr-FR" dirty="0"/>
              <a:t> motus et </a:t>
            </a:r>
            <a:r>
              <a:rPr lang="fr-FR" dirty="0" err="1"/>
              <a:t>diutus</a:t>
            </a:r>
            <a:r>
              <a:rPr lang="fr-FR" dirty="0"/>
              <a:t> motus</a:t>
            </a:r>
            <a:endParaRPr lang="en-US" sz="1600" b="0" i="0" u="none" strike="noStrike" cap="none" dirty="0">
              <a:solidFill>
                <a:schemeClr val="bg2">
                  <a:lumMod val="50000"/>
                </a:schemeClr>
              </a:solidFill>
              <a:latin typeface="Lato" panose="020F0502020204030203" pitchFamily="34" charset="0"/>
              <a:ea typeface="Proxima Nova"/>
              <a:cs typeface="Proxima Nova"/>
              <a:sym typeface="Proxima Nova"/>
            </a:endParaRPr>
          </a:p>
          <a:p>
            <a:pPr lvl="0"/>
            <a:endParaRPr lang="fr-FR" dirty="0"/>
          </a:p>
        </p:txBody>
      </p:sp>
      <p:sp>
        <p:nvSpPr>
          <p:cNvPr id="74" name="Text Placeholder 14"/>
          <p:cNvSpPr>
            <a:spLocks noGrp="1"/>
          </p:cNvSpPr>
          <p:nvPr>
            <p:ph type="body" sz="quarter" idx="30" hasCustomPrompt="1"/>
          </p:nvPr>
        </p:nvSpPr>
        <p:spPr>
          <a:xfrm>
            <a:off x="5149670" y="5809482"/>
            <a:ext cx="2965450" cy="576263"/>
          </a:xfrm>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400" baseline="0">
                <a:solidFill>
                  <a:schemeClr val="bg1">
                    <a:lumMod val="50000"/>
                  </a:schemeClr>
                </a:solidFill>
                <a:latin typeface="Lato" panose="020F0502020204030203" pitchFamily="34" charset="0"/>
              </a:defRPr>
            </a:lvl1pPr>
            <a:lvl2pPr marL="457200" indent="0">
              <a:buNone/>
              <a:defRPr sz="1200">
                <a:solidFill>
                  <a:schemeClr val="bg1">
                    <a:lumMod val="75000"/>
                  </a:schemeClr>
                </a:solidFill>
              </a:defRPr>
            </a:lvl2pPr>
            <a:lvl3pPr marL="914400" indent="0">
              <a:buNone/>
              <a:defRPr sz="1100">
                <a:solidFill>
                  <a:schemeClr val="bg1">
                    <a:lumMod val="75000"/>
                  </a:schemeClr>
                </a:solidFill>
              </a:defRPr>
            </a:lvl3pPr>
            <a:lvl4pPr marL="1371600" indent="0">
              <a:buNone/>
              <a:defRPr sz="1050">
                <a:solidFill>
                  <a:schemeClr val="bg1">
                    <a:lumMod val="75000"/>
                  </a:schemeClr>
                </a:solidFill>
              </a:defRPr>
            </a:lvl4pPr>
            <a:lvl5pPr marL="1828800" indent="0">
              <a:buNone/>
              <a:defRPr sz="1050">
                <a:solidFill>
                  <a:schemeClr val="bg1">
                    <a:lumMod val="75000"/>
                  </a:schemeClr>
                </a:solidFill>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err="1"/>
              <a:t>Utimam</a:t>
            </a:r>
            <a:r>
              <a:rPr lang="fr-FR" dirty="0"/>
              <a:t> motus et </a:t>
            </a:r>
            <a:r>
              <a:rPr lang="fr-FR" dirty="0" err="1"/>
              <a:t>diutus</a:t>
            </a:r>
            <a:r>
              <a:rPr lang="fr-FR" dirty="0"/>
              <a:t> motus</a:t>
            </a:r>
            <a:endParaRPr lang="en-US" sz="1600" b="0" i="0" u="none" strike="noStrike" cap="none" dirty="0">
              <a:solidFill>
                <a:schemeClr val="bg2">
                  <a:lumMod val="50000"/>
                </a:schemeClr>
              </a:solidFill>
              <a:latin typeface="Lato" panose="020F0502020204030203" pitchFamily="34" charset="0"/>
              <a:ea typeface="Proxima Nova"/>
              <a:cs typeface="Proxima Nova"/>
              <a:sym typeface="Proxima Nova"/>
            </a:endParaRPr>
          </a:p>
          <a:p>
            <a:pPr lvl="0"/>
            <a:endParaRPr lang="fr-FR" dirty="0"/>
          </a:p>
        </p:txBody>
      </p:sp>
      <p:pic>
        <p:nvPicPr>
          <p:cNvPr id="32" name="Picture 3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982" y="6662021"/>
            <a:ext cx="1604775" cy="169668"/>
          </a:xfrm>
          <a:prstGeom prst="rect">
            <a:avLst/>
          </a:prstGeom>
        </p:spPr>
      </p:pic>
      <p:sp>
        <p:nvSpPr>
          <p:cNvPr id="34" name="Slide Number Placeholder 2"/>
          <p:cNvSpPr txBox="1">
            <a:spLocks/>
          </p:cNvSpPr>
          <p:nvPr userDrawn="1"/>
        </p:nvSpPr>
        <p:spPr>
          <a:xfrm>
            <a:off x="9502068" y="6590533"/>
            <a:ext cx="2743200" cy="365125"/>
          </a:xfrm>
          <a:prstGeom prst="rect">
            <a:avLst/>
          </a:prstGeom>
        </p:spPr>
        <p:txBody>
          <a:bodyPr vert="horz" lIns="91440" tIns="45720" rIns="91440" bIns="45720" rtlCol="0" anchor="ctr"/>
          <a:lstStyle>
            <a:defPPr>
              <a:defRPr lang="fr-F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1928AE1-0B4F-4F99-BF23-C5EBB1678288}" type="slidenum">
              <a:rPr lang="fr-FR" sz="1050" smtClean="0"/>
              <a:pPr/>
              <a:t>‹N°›</a:t>
            </a:fld>
            <a:endParaRPr lang="fr-FR" sz="1050" dirty="0"/>
          </a:p>
        </p:txBody>
      </p:sp>
      <p:sp>
        <p:nvSpPr>
          <p:cNvPr id="35" name="Rectangle 34"/>
          <p:cNvSpPr/>
          <p:nvPr userDrawn="1"/>
        </p:nvSpPr>
        <p:spPr>
          <a:xfrm>
            <a:off x="9640508" y="6678384"/>
            <a:ext cx="2420856" cy="215444"/>
          </a:xfrm>
          <a:prstGeom prst="rect">
            <a:avLst/>
          </a:prstGeom>
        </p:spPr>
        <p:txBody>
          <a:bodyPr wrap="none">
            <a:spAutoFit/>
          </a:bodyPr>
          <a:lstStyle/>
          <a:p>
            <a:r>
              <a:rPr lang="en-US" sz="800" dirty="0">
                <a:solidFill>
                  <a:srgbClr val="262626"/>
                </a:solidFill>
                <a:latin typeface="Proxima Nova"/>
              </a:rPr>
              <a:t>Copyright © 2018 Capgemini. All rights reserved.</a:t>
            </a:r>
            <a:endParaRPr lang="fr-FR" sz="800" dirty="0">
              <a:solidFill>
                <a:srgbClr val="262626"/>
              </a:solidFill>
              <a:latin typeface="Proxima Nova"/>
            </a:endParaRPr>
          </a:p>
        </p:txBody>
      </p:sp>
      <p:pic>
        <p:nvPicPr>
          <p:cNvPr id="40" name="Picture 39"/>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3910" y="0"/>
            <a:ext cx="2542252" cy="487722"/>
          </a:xfrm>
          <a:prstGeom prst="rect">
            <a:avLst/>
          </a:prstGeom>
        </p:spPr>
      </p:pic>
    </p:spTree>
    <p:extLst>
      <p:ext uri="{BB962C8B-B14F-4D97-AF65-F5344CB8AC3E}">
        <p14:creationId xmlns:p14="http://schemas.microsoft.com/office/powerpoint/2010/main" val="369567084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1_Break section 1">
    <p:spTree>
      <p:nvGrpSpPr>
        <p:cNvPr id="1" name=""/>
        <p:cNvGrpSpPr/>
        <p:nvPr/>
      </p:nvGrpSpPr>
      <p:grpSpPr>
        <a:xfrm>
          <a:off x="0" y="0"/>
          <a:ext cx="0" cy="0"/>
          <a:chOff x="0" y="0"/>
          <a:chExt cx="0" cy="0"/>
        </a:xfrm>
      </p:grpSpPr>
      <p:pic>
        <p:nvPicPr>
          <p:cNvPr id="14" name="Shape 75"/>
          <p:cNvPicPr preferRelativeResize="0"/>
          <p:nvPr userDrawn="1"/>
        </p:nvPicPr>
        <p:blipFill>
          <a:blip r:embed="rId2">
            <a:alphaModFix/>
          </a:blip>
          <a:stretch>
            <a:fillRect/>
          </a:stretch>
        </p:blipFill>
        <p:spPr>
          <a:xfrm>
            <a:off x="130635" y="165853"/>
            <a:ext cx="11930730" cy="6526294"/>
          </a:xfrm>
          <a:prstGeom prst="rect">
            <a:avLst/>
          </a:prstGeom>
          <a:noFill/>
          <a:ln>
            <a:noFill/>
          </a:ln>
        </p:spPr>
      </p:pic>
      <p:sp>
        <p:nvSpPr>
          <p:cNvPr id="2" name="Title 1"/>
          <p:cNvSpPr>
            <a:spLocks noGrp="1"/>
          </p:cNvSpPr>
          <p:nvPr>
            <p:ph type="title" hasCustomPrompt="1"/>
          </p:nvPr>
        </p:nvSpPr>
        <p:spPr>
          <a:xfrm>
            <a:off x="4024913" y="2775096"/>
            <a:ext cx="3698289" cy="1325563"/>
          </a:xfrm>
        </p:spPr>
        <p:txBody>
          <a:bodyPr>
            <a:normAutofit/>
          </a:bodyPr>
          <a:lstStyle>
            <a:lvl1pPr algn="ctr">
              <a:defRPr sz="2800">
                <a:latin typeface="+mj-lt"/>
              </a:defRPr>
            </a:lvl1pPr>
          </a:lstStyle>
          <a:p>
            <a:r>
              <a:rPr lang="en-US" dirty="0"/>
              <a:t>BREAK SECTION</a:t>
            </a:r>
            <a:endParaRPr lang="fr-FR" dirty="0"/>
          </a:p>
        </p:txBody>
      </p:sp>
      <p:sp>
        <p:nvSpPr>
          <p:cNvPr id="3" name="Date Placeholder 2"/>
          <p:cNvSpPr>
            <a:spLocks noGrp="1"/>
          </p:cNvSpPr>
          <p:nvPr>
            <p:ph type="dt" sz="half" idx="10"/>
          </p:nvPr>
        </p:nvSpPr>
        <p:spPr/>
        <p:txBody>
          <a:bodyPr/>
          <a:lstStyle/>
          <a:p>
            <a:fld id="{3F3F160A-E2AB-4B43-9624-8FA6526A6132}" type="datetimeFigureOut">
              <a:rPr lang="fr-FR" smtClean="0"/>
              <a:t>02/10/2019</a:t>
            </a:fld>
            <a:endParaRPr lang="fr-FR" dirty="0"/>
          </a:p>
        </p:txBody>
      </p:sp>
      <p:sp>
        <p:nvSpPr>
          <p:cNvPr id="4" name="Footer Placeholder 3"/>
          <p:cNvSpPr>
            <a:spLocks noGrp="1"/>
          </p:cNvSpPr>
          <p:nvPr>
            <p:ph type="ftr" sz="quarter" idx="11"/>
          </p:nvPr>
        </p:nvSpPr>
        <p:spPr/>
        <p:txBody>
          <a:bodyPr/>
          <a:lstStyle/>
          <a:p>
            <a:endParaRPr lang="fr-FR" dirty="0"/>
          </a:p>
        </p:txBody>
      </p:sp>
      <p:sp>
        <p:nvSpPr>
          <p:cNvPr id="10" name="Shape 109"/>
          <p:cNvSpPr/>
          <p:nvPr/>
        </p:nvSpPr>
        <p:spPr>
          <a:xfrm rot="2700000">
            <a:off x="4606048" y="2144992"/>
            <a:ext cx="2580214" cy="2568015"/>
          </a:xfrm>
          <a:prstGeom prst="rect">
            <a:avLst/>
          </a:prstGeom>
          <a:noFill/>
          <a:ln w="28575" cap="flat" cmpd="sng">
            <a:solidFill>
              <a:srgbClr val="FFFFFF"/>
            </a:solidFill>
            <a:prstDash val="solid"/>
            <a:miter/>
            <a:headEnd type="none" w="med" len="med"/>
            <a:tailEnd type="none" w="med" len="med"/>
          </a:ln>
        </p:spPr>
        <p:txBody>
          <a:bodyPr lIns="91425" tIns="45700" rIns="91425" bIns="45700" anchor="ctr" anchorCtr="0">
            <a:noAutofit/>
          </a:bodyPr>
          <a:lstStyle/>
          <a:p>
            <a:pPr marL="0" marR="0" lvl="0" indent="0" algn="ctr" rtl="0">
              <a:spcBef>
                <a:spcPts val="0"/>
              </a:spcBef>
              <a:buClr>
                <a:schemeClr val="dk1"/>
              </a:buClr>
              <a:buFont typeface="Calibri"/>
              <a:buNone/>
            </a:pPr>
            <a:endParaRPr sz="1800" b="0" i="0" u="none" strike="noStrike" cap="none" dirty="0">
              <a:solidFill>
                <a:schemeClr val="lt1"/>
              </a:solidFill>
              <a:latin typeface="Calibri"/>
              <a:ea typeface="Calibri"/>
              <a:cs typeface="Calibri"/>
              <a:sym typeface="Calibri"/>
            </a:endParaRPr>
          </a:p>
        </p:txBody>
      </p:sp>
      <p:sp>
        <p:nvSpPr>
          <p:cNvPr id="12" name="Text Placeholder 11"/>
          <p:cNvSpPr>
            <a:spLocks noGrp="1"/>
          </p:cNvSpPr>
          <p:nvPr>
            <p:ph type="body" sz="quarter" idx="12" hasCustomPrompt="1"/>
          </p:nvPr>
        </p:nvSpPr>
        <p:spPr>
          <a:xfrm>
            <a:off x="5424258" y="2104008"/>
            <a:ext cx="905521" cy="1004393"/>
          </a:xfrm>
        </p:spPr>
        <p:txBody>
          <a:bodyPr>
            <a:noAutofit/>
          </a:bodyPr>
          <a:lstStyle>
            <a:lvl1pPr marL="0" indent="0" algn="ctr">
              <a:buNone/>
              <a:defRPr sz="8000">
                <a:solidFill>
                  <a:schemeClr val="accent3"/>
                </a:solidFill>
              </a:defRPr>
            </a:lvl1pPr>
          </a:lstStyle>
          <a:p>
            <a:pPr lvl="0"/>
            <a:r>
              <a:rPr lang="en-US" dirty="0"/>
              <a:t>#</a:t>
            </a:r>
            <a:endParaRPr lang="fr-FR" dirty="0"/>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860" y="6688655"/>
            <a:ext cx="1604775" cy="169668"/>
          </a:xfrm>
          <a:prstGeom prst="rect">
            <a:avLst/>
          </a:prstGeom>
        </p:spPr>
      </p:pic>
      <p:sp>
        <p:nvSpPr>
          <p:cNvPr id="11" name="Slide Number Placeholder 2"/>
          <p:cNvSpPr txBox="1">
            <a:spLocks/>
          </p:cNvSpPr>
          <p:nvPr userDrawn="1"/>
        </p:nvSpPr>
        <p:spPr>
          <a:xfrm>
            <a:off x="9502068" y="6590533"/>
            <a:ext cx="2743200" cy="365125"/>
          </a:xfrm>
          <a:prstGeom prst="rect">
            <a:avLst/>
          </a:prstGeom>
        </p:spPr>
        <p:txBody>
          <a:bodyPr vert="horz" lIns="91440" tIns="45720" rIns="91440" bIns="45720" rtlCol="0" anchor="ctr"/>
          <a:lstStyle>
            <a:defPPr>
              <a:defRPr lang="fr-F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1928AE1-0B4F-4F99-BF23-C5EBB1678288}" type="slidenum">
              <a:rPr lang="fr-FR" sz="1050" smtClean="0"/>
              <a:pPr/>
              <a:t>‹N°›</a:t>
            </a:fld>
            <a:endParaRPr lang="fr-FR" sz="1050" dirty="0"/>
          </a:p>
        </p:txBody>
      </p:sp>
      <p:sp>
        <p:nvSpPr>
          <p:cNvPr id="13" name="Rectangle 12"/>
          <p:cNvSpPr/>
          <p:nvPr userDrawn="1"/>
        </p:nvSpPr>
        <p:spPr>
          <a:xfrm>
            <a:off x="9640508" y="6678384"/>
            <a:ext cx="2420856" cy="215444"/>
          </a:xfrm>
          <a:prstGeom prst="rect">
            <a:avLst/>
          </a:prstGeom>
        </p:spPr>
        <p:txBody>
          <a:bodyPr wrap="none">
            <a:spAutoFit/>
          </a:bodyPr>
          <a:lstStyle/>
          <a:p>
            <a:r>
              <a:rPr lang="en-US" sz="800" dirty="0">
                <a:solidFill>
                  <a:srgbClr val="262626"/>
                </a:solidFill>
                <a:latin typeface="Proxima Nova"/>
              </a:rPr>
              <a:t>Copyright © 2018 Capgemini. All rights reserved.</a:t>
            </a:r>
            <a:endParaRPr lang="fr-FR" sz="800" dirty="0">
              <a:solidFill>
                <a:srgbClr val="262626"/>
              </a:solidFill>
              <a:latin typeface="Proxima Nova"/>
            </a:endParaRPr>
          </a:p>
        </p:txBody>
      </p:sp>
      <p:pic>
        <p:nvPicPr>
          <p:cNvPr id="17" name="Picture 16"/>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9703016" y="-35828"/>
            <a:ext cx="2542252" cy="487722"/>
          </a:xfrm>
          <a:prstGeom prst="rect">
            <a:avLst/>
          </a:prstGeom>
        </p:spPr>
      </p:pic>
    </p:spTree>
    <p:extLst>
      <p:ext uri="{BB962C8B-B14F-4D97-AF65-F5344CB8AC3E}">
        <p14:creationId xmlns:p14="http://schemas.microsoft.com/office/powerpoint/2010/main" val="418479100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2_Break section 1">
    <p:spTree>
      <p:nvGrpSpPr>
        <p:cNvPr id="1" name=""/>
        <p:cNvGrpSpPr/>
        <p:nvPr/>
      </p:nvGrpSpPr>
      <p:grpSpPr>
        <a:xfrm>
          <a:off x="0" y="0"/>
          <a:ext cx="0" cy="0"/>
          <a:chOff x="0" y="0"/>
          <a:chExt cx="0" cy="0"/>
        </a:xfrm>
      </p:grpSpPr>
      <p:pic>
        <p:nvPicPr>
          <p:cNvPr id="15" name="Shape 54"/>
          <p:cNvPicPr preferRelativeResize="0"/>
          <p:nvPr userDrawn="1"/>
        </p:nvPicPr>
        <p:blipFill>
          <a:blip r:embed="rId2">
            <a:alphaModFix/>
          </a:blip>
          <a:stretch>
            <a:fillRect/>
          </a:stretch>
        </p:blipFill>
        <p:spPr>
          <a:xfrm>
            <a:off x="155654" y="152401"/>
            <a:ext cx="11880692" cy="6553198"/>
          </a:xfrm>
          <a:prstGeom prst="rect">
            <a:avLst/>
          </a:prstGeom>
          <a:noFill/>
          <a:ln>
            <a:noFill/>
          </a:ln>
        </p:spPr>
      </p:pic>
      <p:sp>
        <p:nvSpPr>
          <p:cNvPr id="2" name="Title 1"/>
          <p:cNvSpPr>
            <a:spLocks noGrp="1"/>
          </p:cNvSpPr>
          <p:nvPr>
            <p:ph type="title" hasCustomPrompt="1"/>
          </p:nvPr>
        </p:nvSpPr>
        <p:spPr>
          <a:xfrm>
            <a:off x="4024913" y="2775096"/>
            <a:ext cx="3698289" cy="1325563"/>
          </a:xfrm>
        </p:spPr>
        <p:txBody>
          <a:bodyPr>
            <a:normAutofit/>
          </a:bodyPr>
          <a:lstStyle>
            <a:lvl1pPr algn="ctr">
              <a:defRPr sz="2800">
                <a:latin typeface="+mj-lt"/>
              </a:defRPr>
            </a:lvl1pPr>
          </a:lstStyle>
          <a:p>
            <a:r>
              <a:rPr lang="en-US" dirty="0"/>
              <a:t>BREAK SECTION</a:t>
            </a:r>
            <a:endParaRPr lang="fr-FR" dirty="0"/>
          </a:p>
        </p:txBody>
      </p:sp>
      <p:sp>
        <p:nvSpPr>
          <p:cNvPr id="3" name="Date Placeholder 2"/>
          <p:cNvSpPr>
            <a:spLocks noGrp="1"/>
          </p:cNvSpPr>
          <p:nvPr>
            <p:ph type="dt" sz="half" idx="10"/>
          </p:nvPr>
        </p:nvSpPr>
        <p:spPr/>
        <p:txBody>
          <a:bodyPr/>
          <a:lstStyle/>
          <a:p>
            <a:fld id="{3F3F160A-E2AB-4B43-9624-8FA6526A6132}" type="datetimeFigureOut">
              <a:rPr lang="fr-FR" smtClean="0"/>
              <a:t>02/10/2019</a:t>
            </a:fld>
            <a:endParaRPr lang="fr-FR" dirty="0"/>
          </a:p>
        </p:txBody>
      </p:sp>
      <p:sp>
        <p:nvSpPr>
          <p:cNvPr id="4" name="Footer Placeholder 3"/>
          <p:cNvSpPr>
            <a:spLocks noGrp="1"/>
          </p:cNvSpPr>
          <p:nvPr>
            <p:ph type="ftr" sz="quarter" idx="11"/>
          </p:nvPr>
        </p:nvSpPr>
        <p:spPr/>
        <p:txBody>
          <a:bodyPr/>
          <a:lstStyle/>
          <a:p>
            <a:endParaRPr lang="fr-FR" dirty="0"/>
          </a:p>
        </p:txBody>
      </p:sp>
      <p:sp>
        <p:nvSpPr>
          <p:cNvPr id="10" name="Shape 109"/>
          <p:cNvSpPr/>
          <p:nvPr/>
        </p:nvSpPr>
        <p:spPr>
          <a:xfrm rot="2700000">
            <a:off x="4606048" y="2144992"/>
            <a:ext cx="2580214" cy="2568015"/>
          </a:xfrm>
          <a:prstGeom prst="rect">
            <a:avLst/>
          </a:prstGeom>
          <a:noFill/>
          <a:ln w="28575" cap="flat" cmpd="sng">
            <a:solidFill>
              <a:srgbClr val="FFFFFF"/>
            </a:solidFill>
            <a:prstDash val="solid"/>
            <a:miter/>
            <a:headEnd type="none" w="med" len="med"/>
            <a:tailEnd type="none" w="med" len="med"/>
          </a:ln>
        </p:spPr>
        <p:txBody>
          <a:bodyPr lIns="91425" tIns="45700" rIns="91425" bIns="45700" anchor="ctr" anchorCtr="0">
            <a:noAutofit/>
          </a:bodyPr>
          <a:lstStyle/>
          <a:p>
            <a:pPr marL="0" marR="0" lvl="0" indent="0" algn="ctr" rtl="0">
              <a:spcBef>
                <a:spcPts val="0"/>
              </a:spcBef>
              <a:buClr>
                <a:schemeClr val="dk1"/>
              </a:buClr>
              <a:buFont typeface="Calibri"/>
              <a:buNone/>
            </a:pPr>
            <a:endParaRPr sz="1800" b="0" i="0" u="none" strike="noStrike" cap="none" dirty="0">
              <a:solidFill>
                <a:schemeClr val="lt1"/>
              </a:solidFill>
              <a:latin typeface="Calibri"/>
              <a:ea typeface="Calibri"/>
              <a:cs typeface="Calibri"/>
              <a:sym typeface="Calibri"/>
            </a:endParaRPr>
          </a:p>
        </p:txBody>
      </p:sp>
      <p:sp>
        <p:nvSpPr>
          <p:cNvPr id="12" name="Text Placeholder 11"/>
          <p:cNvSpPr>
            <a:spLocks noGrp="1"/>
          </p:cNvSpPr>
          <p:nvPr>
            <p:ph type="body" sz="quarter" idx="12" hasCustomPrompt="1"/>
          </p:nvPr>
        </p:nvSpPr>
        <p:spPr>
          <a:xfrm>
            <a:off x="5424258" y="2104008"/>
            <a:ext cx="905521" cy="1004393"/>
          </a:xfrm>
        </p:spPr>
        <p:txBody>
          <a:bodyPr>
            <a:noAutofit/>
          </a:bodyPr>
          <a:lstStyle>
            <a:lvl1pPr marL="0" indent="0" algn="ctr">
              <a:buNone/>
              <a:defRPr sz="8000">
                <a:solidFill>
                  <a:schemeClr val="accent3"/>
                </a:solidFill>
              </a:defRPr>
            </a:lvl1pPr>
          </a:lstStyle>
          <a:p>
            <a:pPr lvl="0"/>
            <a:r>
              <a:rPr lang="en-US" dirty="0"/>
              <a:t>#</a:t>
            </a:r>
            <a:endParaRPr lang="fr-FR" dirty="0"/>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860" y="6688655"/>
            <a:ext cx="1604775" cy="169668"/>
          </a:xfrm>
          <a:prstGeom prst="rect">
            <a:avLst/>
          </a:prstGeom>
        </p:spPr>
      </p:pic>
      <p:sp>
        <p:nvSpPr>
          <p:cNvPr id="11" name="Slide Number Placeholder 2"/>
          <p:cNvSpPr txBox="1">
            <a:spLocks/>
          </p:cNvSpPr>
          <p:nvPr userDrawn="1"/>
        </p:nvSpPr>
        <p:spPr>
          <a:xfrm>
            <a:off x="9502068" y="6590533"/>
            <a:ext cx="2743200" cy="365125"/>
          </a:xfrm>
          <a:prstGeom prst="rect">
            <a:avLst/>
          </a:prstGeom>
        </p:spPr>
        <p:txBody>
          <a:bodyPr vert="horz" lIns="91440" tIns="45720" rIns="91440" bIns="45720" rtlCol="0" anchor="ctr"/>
          <a:lstStyle>
            <a:defPPr>
              <a:defRPr lang="fr-F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1928AE1-0B4F-4F99-BF23-C5EBB1678288}" type="slidenum">
              <a:rPr lang="fr-FR" sz="1050" smtClean="0"/>
              <a:pPr/>
              <a:t>‹N°›</a:t>
            </a:fld>
            <a:endParaRPr lang="fr-FR" sz="1050" dirty="0"/>
          </a:p>
        </p:txBody>
      </p:sp>
      <p:sp>
        <p:nvSpPr>
          <p:cNvPr id="13" name="Rectangle 12"/>
          <p:cNvSpPr/>
          <p:nvPr userDrawn="1"/>
        </p:nvSpPr>
        <p:spPr>
          <a:xfrm>
            <a:off x="9640508" y="6678384"/>
            <a:ext cx="2420856" cy="215444"/>
          </a:xfrm>
          <a:prstGeom prst="rect">
            <a:avLst/>
          </a:prstGeom>
        </p:spPr>
        <p:txBody>
          <a:bodyPr wrap="none">
            <a:spAutoFit/>
          </a:bodyPr>
          <a:lstStyle/>
          <a:p>
            <a:r>
              <a:rPr lang="en-US" sz="800" dirty="0">
                <a:solidFill>
                  <a:srgbClr val="262626"/>
                </a:solidFill>
                <a:latin typeface="Proxima Nova"/>
              </a:rPr>
              <a:t>Copyright © 2018 Capgemini. All rights reserved.</a:t>
            </a:r>
            <a:endParaRPr lang="fr-FR" sz="800" dirty="0">
              <a:solidFill>
                <a:srgbClr val="262626"/>
              </a:solidFill>
              <a:latin typeface="Proxima Nova"/>
            </a:endParaRPr>
          </a:p>
        </p:txBody>
      </p:sp>
      <p:pic>
        <p:nvPicPr>
          <p:cNvPr id="17" name="Picture 16"/>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9703016" y="-35828"/>
            <a:ext cx="2542252" cy="487722"/>
          </a:xfrm>
          <a:prstGeom prst="rect">
            <a:avLst/>
          </a:prstGeom>
        </p:spPr>
      </p:pic>
    </p:spTree>
    <p:extLst>
      <p:ext uri="{BB962C8B-B14F-4D97-AF65-F5344CB8AC3E}">
        <p14:creationId xmlns:p14="http://schemas.microsoft.com/office/powerpoint/2010/main" val="115601126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3_Break section 1">
    <p:spTree>
      <p:nvGrpSpPr>
        <p:cNvPr id="1" name=""/>
        <p:cNvGrpSpPr/>
        <p:nvPr/>
      </p:nvGrpSpPr>
      <p:grpSpPr>
        <a:xfrm>
          <a:off x="0" y="0"/>
          <a:ext cx="0" cy="0"/>
          <a:chOff x="0" y="0"/>
          <a:chExt cx="0" cy="0"/>
        </a:xfrm>
      </p:grpSpPr>
      <p:pic>
        <p:nvPicPr>
          <p:cNvPr id="14" name="Shape 61"/>
          <p:cNvPicPr preferRelativeResize="0"/>
          <p:nvPr userDrawn="1"/>
        </p:nvPicPr>
        <p:blipFill>
          <a:blip r:embed="rId2">
            <a:alphaModFix/>
          </a:blip>
          <a:stretch>
            <a:fillRect/>
          </a:stretch>
        </p:blipFill>
        <p:spPr>
          <a:xfrm>
            <a:off x="130636" y="165395"/>
            <a:ext cx="11930728" cy="6527210"/>
          </a:xfrm>
          <a:prstGeom prst="rect">
            <a:avLst/>
          </a:prstGeom>
          <a:noFill/>
          <a:ln>
            <a:noFill/>
          </a:ln>
        </p:spPr>
      </p:pic>
      <p:sp>
        <p:nvSpPr>
          <p:cNvPr id="2" name="Title 1"/>
          <p:cNvSpPr>
            <a:spLocks noGrp="1"/>
          </p:cNvSpPr>
          <p:nvPr>
            <p:ph type="title" hasCustomPrompt="1"/>
          </p:nvPr>
        </p:nvSpPr>
        <p:spPr>
          <a:xfrm>
            <a:off x="4024913" y="2775096"/>
            <a:ext cx="3698289" cy="1325563"/>
          </a:xfrm>
        </p:spPr>
        <p:txBody>
          <a:bodyPr>
            <a:normAutofit/>
          </a:bodyPr>
          <a:lstStyle>
            <a:lvl1pPr algn="ctr">
              <a:defRPr sz="2800">
                <a:latin typeface="+mj-lt"/>
              </a:defRPr>
            </a:lvl1pPr>
          </a:lstStyle>
          <a:p>
            <a:r>
              <a:rPr lang="en-US" dirty="0"/>
              <a:t>BREAK SECTION</a:t>
            </a:r>
            <a:endParaRPr lang="fr-FR" dirty="0"/>
          </a:p>
        </p:txBody>
      </p:sp>
      <p:sp>
        <p:nvSpPr>
          <p:cNvPr id="3" name="Date Placeholder 2"/>
          <p:cNvSpPr>
            <a:spLocks noGrp="1"/>
          </p:cNvSpPr>
          <p:nvPr>
            <p:ph type="dt" sz="half" idx="10"/>
          </p:nvPr>
        </p:nvSpPr>
        <p:spPr/>
        <p:txBody>
          <a:bodyPr/>
          <a:lstStyle/>
          <a:p>
            <a:fld id="{3F3F160A-E2AB-4B43-9624-8FA6526A6132}" type="datetimeFigureOut">
              <a:rPr lang="fr-FR" smtClean="0"/>
              <a:t>02/10/2019</a:t>
            </a:fld>
            <a:endParaRPr lang="fr-FR" dirty="0"/>
          </a:p>
        </p:txBody>
      </p:sp>
      <p:sp>
        <p:nvSpPr>
          <p:cNvPr id="4" name="Footer Placeholder 3"/>
          <p:cNvSpPr>
            <a:spLocks noGrp="1"/>
          </p:cNvSpPr>
          <p:nvPr>
            <p:ph type="ftr" sz="quarter" idx="11"/>
          </p:nvPr>
        </p:nvSpPr>
        <p:spPr/>
        <p:txBody>
          <a:bodyPr/>
          <a:lstStyle/>
          <a:p>
            <a:endParaRPr lang="fr-FR" dirty="0"/>
          </a:p>
        </p:txBody>
      </p:sp>
      <p:sp>
        <p:nvSpPr>
          <p:cNvPr id="10" name="Shape 109"/>
          <p:cNvSpPr/>
          <p:nvPr/>
        </p:nvSpPr>
        <p:spPr>
          <a:xfrm rot="2700000">
            <a:off x="4606048" y="2144992"/>
            <a:ext cx="2580214" cy="2568015"/>
          </a:xfrm>
          <a:prstGeom prst="rect">
            <a:avLst/>
          </a:prstGeom>
          <a:noFill/>
          <a:ln w="28575" cap="flat" cmpd="sng">
            <a:solidFill>
              <a:srgbClr val="FFFFFF"/>
            </a:solidFill>
            <a:prstDash val="solid"/>
            <a:miter/>
            <a:headEnd type="none" w="med" len="med"/>
            <a:tailEnd type="none" w="med" len="med"/>
          </a:ln>
        </p:spPr>
        <p:txBody>
          <a:bodyPr lIns="91425" tIns="45700" rIns="91425" bIns="45700" anchor="ctr" anchorCtr="0">
            <a:noAutofit/>
          </a:bodyPr>
          <a:lstStyle/>
          <a:p>
            <a:pPr marL="0" marR="0" lvl="0" indent="0" algn="ctr" rtl="0">
              <a:spcBef>
                <a:spcPts val="0"/>
              </a:spcBef>
              <a:buClr>
                <a:schemeClr val="dk1"/>
              </a:buClr>
              <a:buFont typeface="Calibri"/>
              <a:buNone/>
            </a:pPr>
            <a:endParaRPr sz="1800" b="0" i="0" u="none" strike="noStrike" cap="none" dirty="0">
              <a:solidFill>
                <a:schemeClr val="lt1"/>
              </a:solidFill>
              <a:latin typeface="Calibri"/>
              <a:ea typeface="Calibri"/>
              <a:cs typeface="Calibri"/>
              <a:sym typeface="Calibri"/>
            </a:endParaRPr>
          </a:p>
        </p:txBody>
      </p:sp>
      <p:sp>
        <p:nvSpPr>
          <p:cNvPr id="12" name="Text Placeholder 11"/>
          <p:cNvSpPr>
            <a:spLocks noGrp="1"/>
          </p:cNvSpPr>
          <p:nvPr>
            <p:ph type="body" sz="quarter" idx="12" hasCustomPrompt="1"/>
          </p:nvPr>
        </p:nvSpPr>
        <p:spPr>
          <a:xfrm>
            <a:off x="5424258" y="2104008"/>
            <a:ext cx="905521" cy="1004393"/>
          </a:xfrm>
        </p:spPr>
        <p:txBody>
          <a:bodyPr>
            <a:noAutofit/>
          </a:bodyPr>
          <a:lstStyle>
            <a:lvl1pPr marL="0" indent="0" algn="ctr">
              <a:buNone/>
              <a:defRPr sz="8000">
                <a:solidFill>
                  <a:schemeClr val="accent3"/>
                </a:solidFill>
              </a:defRPr>
            </a:lvl1pPr>
          </a:lstStyle>
          <a:p>
            <a:pPr lvl="0"/>
            <a:r>
              <a:rPr lang="en-US" dirty="0"/>
              <a:t>#</a:t>
            </a:r>
            <a:endParaRPr lang="fr-FR" dirty="0"/>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860" y="6688655"/>
            <a:ext cx="1604775" cy="169668"/>
          </a:xfrm>
          <a:prstGeom prst="rect">
            <a:avLst/>
          </a:prstGeom>
        </p:spPr>
      </p:pic>
      <p:sp>
        <p:nvSpPr>
          <p:cNvPr id="11" name="Slide Number Placeholder 2"/>
          <p:cNvSpPr txBox="1">
            <a:spLocks/>
          </p:cNvSpPr>
          <p:nvPr userDrawn="1"/>
        </p:nvSpPr>
        <p:spPr>
          <a:xfrm>
            <a:off x="9502068" y="6590533"/>
            <a:ext cx="2743200" cy="365125"/>
          </a:xfrm>
          <a:prstGeom prst="rect">
            <a:avLst/>
          </a:prstGeom>
        </p:spPr>
        <p:txBody>
          <a:bodyPr vert="horz" lIns="91440" tIns="45720" rIns="91440" bIns="45720" rtlCol="0" anchor="ctr"/>
          <a:lstStyle>
            <a:defPPr>
              <a:defRPr lang="fr-F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1928AE1-0B4F-4F99-BF23-C5EBB1678288}" type="slidenum">
              <a:rPr lang="fr-FR" sz="1050" smtClean="0"/>
              <a:pPr/>
              <a:t>‹N°›</a:t>
            </a:fld>
            <a:endParaRPr lang="fr-FR" sz="1050" dirty="0"/>
          </a:p>
        </p:txBody>
      </p:sp>
      <p:sp>
        <p:nvSpPr>
          <p:cNvPr id="13" name="Rectangle 12"/>
          <p:cNvSpPr/>
          <p:nvPr userDrawn="1"/>
        </p:nvSpPr>
        <p:spPr>
          <a:xfrm>
            <a:off x="9640508" y="6678384"/>
            <a:ext cx="2420856" cy="215444"/>
          </a:xfrm>
          <a:prstGeom prst="rect">
            <a:avLst/>
          </a:prstGeom>
        </p:spPr>
        <p:txBody>
          <a:bodyPr wrap="none">
            <a:spAutoFit/>
          </a:bodyPr>
          <a:lstStyle/>
          <a:p>
            <a:r>
              <a:rPr lang="en-US" sz="800" dirty="0">
                <a:solidFill>
                  <a:srgbClr val="262626"/>
                </a:solidFill>
                <a:latin typeface="Proxima Nova"/>
              </a:rPr>
              <a:t>Copyright © 2018 Capgemini. All rights reserved.</a:t>
            </a:r>
            <a:endParaRPr lang="fr-FR" sz="800" dirty="0">
              <a:solidFill>
                <a:srgbClr val="262626"/>
              </a:solidFill>
              <a:latin typeface="Proxima Nova"/>
            </a:endParaRPr>
          </a:p>
        </p:txBody>
      </p:sp>
      <p:pic>
        <p:nvPicPr>
          <p:cNvPr id="17" name="Picture 16"/>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9703016" y="-35828"/>
            <a:ext cx="2542252" cy="487722"/>
          </a:xfrm>
          <a:prstGeom prst="rect">
            <a:avLst/>
          </a:prstGeom>
        </p:spPr>
      </p:pic>
    </p:spTree>
    <p:extLst>
      <p:ext uri="{BB962C8B-B14F-4D97-AF65-F5344CB8AC3E}">
        <p14:creationId xmlns:p14="http://schemas.microsoft.com/office/powerpoint/2010/main" val="298052604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4_Break section 1">
    <p:spTree>
      <p:nvGrpSpPr>
        <p:cNvPr id="1" name=""/>
        <p:cNvGrpSpPr/>
        <p:nvPr/>
      </p:nvGrpSpPr>
      <p:grpSpPr>
        <a:xfrm>
          <a:off x="0" y="0"/>
          <a:ext cx="0" cy="0"/>
          <a:chOff x="0" y="0"/>
          <a:chExt cx="0" cy="0"/>
        </a:xfrm>
      </p:grpSpPr>
      <p:pic>
        <p:nvPicPr>
          <p:cNvPr id="15" name="Shape 68"/>
          <p:cNvPicPr preferRelativeResize="0"/>
          <p:nvPr userDrawn="1"/>
        </p:nvPicPr>
        <p:blipFill>
          <a:blip r:embed="rId2">
            <a:alphaModFix/>
          </a:blip>
          <a:stretch>
            <a:fillRect/>
          </a:stretch>
        </p:blipFill>
        <p:spPr>
          <a:xfrm>
            <a:off x="130636" y="179141"/>
            <a:ext cx="11930728" cy="6499718"/>
          </a:xfrm>
          <a:prstGeom prst="rect">
            <a:avLst/>
          </a:prstGeom>
          <a:noFill/>
          <a:ln>
            <a:noFill/>
          </a:ln>
        </p:spPr>
      </p:pic>
      <p:sp>
        <p:nvSpPr>
          <p:cNvPr id="2" name="Title 1"/>
          <p:cNvSpPr>
            <a:spLocks noGrp="1"/>
          </p:cNvSpPr>
          <p:nvPr>
            <p:ph type="title" hasCustomPrompt="1"/>
          </p:nvPr>
        </p:nvSpPr>
        <p:spPr>
          <a:xfrm>
            <a:off x="4024913" y="2775096"/>
            <a:ext cx="3698289" cy="1325563"/>
          </a:xfrm>
        </p:spPr>
        <p:txBody>
          <a:bodyPr>
            <a:normAutofit/>
          </a:bodyPr>
          <a:lstStyle>
            <a:lvl1pPr algn="ctr">
              <a:defRPr sz="2800">
                <a:latin typeface="+mj-lt"/>
              </a:defRPr>
            </a:lvl1pPr>
          </a:lstStyle>
          <a:p>
            <a:r>
              <a:rPr lang="en-US" dirty="0"/>
              <a:t>BREAK SECTION</a:t>
            </a:r>
            <a:endParaRPr lang="fr-FR" dirty="0"/>
          </a:p>
        </p:txBody>
      </p:sp>
      <p:sp>
        <p:nvSpPr>
          <p:cNvPr id="3" name="Date Placeholder 2"/>
          <p:cNvSpPr>
            <a:spLocks noGrp="1"/>
          </p:cNvSpPr>
          <p:nvPr>
            <p:ph type="dt" sz="half" idx="10"/>
          </p:nvPr>
        </p:nvSpPr>
        <p:spPr/>
        <p:txBody>
          <a:bodyPr/>
          <a:lstStyle/>
          <a:p>
            <a:fld id="{3F3F160A-E2AB-4B43-9624-8FA6526A6132}" type="datetimeFigureOut">
              <a:rPr lang="fr-FR" smtClean="0"/>
              <a:t>02/10/2019</a:t>
            </a:fld>
            <a:endParaRPr lang="fr-FR" dirty="0"/>
          </a:p>
        </p:txBody>
      </p:sp>
      <p:sp>
        <p:nvSpPr>
          <p:cNvPr id="4" name="Footer Placeholder 3"/>
          <p:cNvSpPr>
            <a:spLocks noGrp="1"/>
          </p:cNvSpPr>
          <p:nvPr>
            <p:ph type="ftr" sz="quarter" idx="11"/>
          </p:nvPr>
        </p:nvSpPr>
        <p:spPr/>
        <p:txBody>
          <a:bodyPr/>
          <a:lstStyle/>
          <a:p>
            <a:endParaRPr lang="fr-FR" dirty="0"/>
          </a:p>
        </p:txBody>
      </p:sp>
      <p:sp>
        <p:nvSpPr>
          <p:cNvPr id="10" name="Shape 109"/>
          <p:cNvSpPr/>
          <p:nvPr/>
        </p:nvSpPr>
        <p:spPr>
          <a:xfrm rot="2700000">
            <a:off x="4606048" y="2144992"/>
            <a:ext cx="2580214" cy="2568015"/>
          </a:xfrm>
          <a:prstGeom prst="rect">
            <a:avLst/>
          </a:prstGeom>
          <a:noFill/>
          <a:ln w="28575" cap="flat" cmpd="sng">
            <a:solidFill>
              <a:srgbClr val="FFFFFF"/>
            </a:solidFill>
            <a:prstDash val="solid"/>
            <a:miter/>
            <a:headEnd type="none" w="med" len="med"/>
            <a:tailEnd type="none" w="med" len="med"/>
          </a:ln>
        </p:spPr>
        <p:txBody>
          <a:bodyPr lIns="91425" tIns="45700" rIns="91425" bIns="45700" anchor="ctr" anchorCtr="0">
            <a:noAutofit/>
          </a:bodyPr>
          <a:lstStyle/>
          <a:p>
            <a:pPr marL="0" marR="0" lvl="0" indent="0" algn="ctr" rtl="0">
              <a:spcBef>
                <a:spcPts val="0"/>
              </a:spcBef>
              <a:buClr>
                <a:schemeClr val="dk1"/>
              </a:buClr>
              <a:buFont typeface="Calibri"/>
              <a:buNone/>
            </a:pPr>
            <a:endParaRPr sz="1800" b="0" i="0" u="none" strike="noStrike" cap="none" dirty="0">
              <a:solidFill>
                <a:schemeClr val="lt1"/>
              </a:solidFill>
              <a:latin typeface="Calibri"/>
              <a:ea typeface="Calibri"/>
              <a:cs typeface="Calibri"/>
              <a:sym typeface="Calibri"/>
            </a:endParaRPr>
          </a:p>
        </p:txBody>
      </p:sp>
      <p:sp>
        <p:nvSpPr>
          <p:cNvPr id="12" name="Text Placeholder 11"/>
          <p:cNvSpPr>
            <a:spLocks noGrp="1"/>
          </p:cNvSpPr>
          <p:nvPr>
            <p:ph type="body" sz="quarter" idx="12" hasCustomPrompt="1"/>
          </p:nvPr>
        </p:nvSpPr>
        <p:spPr>
          <a:xfrm>
            <a:off x="5424258" y="2104008"/>
            <a:ext cx="905521" cy="1004393"/>
          </a:xfrm>
        </p:spPr>
        <p:txBody>
          <a:bodyPr>
            <a:noAutofit/>
          </a:bodyPr>
          <a:lstStyle>
            <a:lvl1pPr marL="0" indent="0" algn="ctr">
              <a:buNone/>
              <a:defRPr sz="8000">
                <a:solidFill>
                  <a:schemeClr val="accent3"/>
                </a:solidFill>
              </a:defRPr>
            </a:lvl1pPr>
          </a:lstStyle>
          <a:p>
            <a:pPr lvl="0"/>
            <a:r>
              <a:rPr lang="en-US" dirty="0"/>
              <a:t>#</a:t>
            </a:r>
            <a:endParaRPr lang="fr-FR" dirty="0"/>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860" y="6688655"/>
            <a:ext cx="1604775" cy="169668"/>
          </a:xfrm>
          <a:prstGeom prst="rect">
            <a:avLst/>
          </a:prstGeom>
        </p:spPr>
      </p:pic>
      <p:sp>
        <p:nvSpPr>
          <p:cNvPr id="11" name="Slide Number Placeholder 2"/>
          <p:cNvSpPr txBox="1">
            <a:spLocks/>
          </p:cNvSpPr>
          <p:nvPr userDrawn="1"/>
        </p:nvSpPr>
        <p:spPr>
          <a:xfrm>
            <a:off x="9502068" y="6590533"/>
            <a:ext cx="2743200" cy="365125"/>
          </a:xfrm>
          <a:prstGeom prst="rect">
            <a:avLst/>
          </a:prstGeom>
        </p:spPr>
        <p:txBody>
          <a:bodyPr vert="horz" lIns="91440" tIns="45720" rIns="91440" bIns="45720" rtlCol="0" anchor="ctr"/>
          <a:lstStyle>
            <a:defPPr>
              <a:defRPr lang="fr-F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1928AE1-0B4F-4F99-BF23-C5EBB1678288}" type="slidenum">
              <a:rPr lang="fr-FR" sz="1050" smtClean="0"/>
              <a:pPr/>
              <a:t>‹N°›</a:t>
            </a:fld>
            <a:endParaRPr lang="fr-FR" sz="1050" dirty="0"/>
          </a:p>
        </p:txBody>
      </p:sp>
      <p:sp>
        <p:nvSpPr>
          <p:cNvPr id="13" name="Rectangle 12"/>
          <p:cNvSpPr/>
          <p:nvPr userDrawn="1"/>
        </p:nvSpPr>
        <p:spPr>
          <a:xfrm>
            <a:off x="9640508" y="6678384"/>
            <a:ext cx="2420856" cy="215444"/>
          </a:xfrm>
          <a:prstGeom prst="rect">
            <a:avLst/>
          </a:prstGeom>
        </p:spPr>
        <p:txBody>
          <a:bodyPr wrap="none">
            <a:spAutoFit/>
          </a:bodyPr>
          <a:lstStyle/>
          <a:p>
            <a:r>
              <a:rPr lang="en-US" sz="800" dirty="0">
                <a:solidFill>
                  <a:srgbClr val="262626"/>
                </a:solidFill>
                <a:latin typeface="Proxima Nova"/>
              </a:rPr>
              <a:t>Copyright © 2018 Capgemini. All rights reserved.</a:t>
            </a:r>
            <a:endParaRPr lang="fr-FR" sz="800" dirty="0">
              <a:solidFill>
                <a:srgbClr val="262626"/>
              </a:solidFill>
              <a:latin typeface="Proxima Nova"/>
            </a:endParaRPr>
          </a:p>
        </p:txBody>
      </p:sp>
      <p:pic>
        <p:nvPicPr>
          <p:cNvPr id="17" name="Picture 16"/>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9703016" y="-35828"/>
            <a:ext cx="2542252" cy="487722"/>
          </a:xfrm>
          <a:prstGeom prst="rect">
            <a:avLst/>
          </a:prstGeom>
        </p:spPr>
      </p:pic>
    </p:spTree>
    <p:extLst>
      <p:ext uri="{BB962C8B-B14F-4D97-AF65-F5344CB8AC3E}">
        <p14:creationId xmlns:p14="http://schemas.microsoft.com/office/powerpoint/2010/main" val="1861311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Contenu 6">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F3F160A-E2AB-4B43-9624-8FA6526A6132}" type="datetimeFigureOut">
              <a:rPr lang="fr-FR" smtClean="0"/>
              <a:t>02/10/2019</a:t>
            </a:fld>
            <a:endParaRPr lang="fr-FR" dirty="0"/>
          </a:p>
        </p:txBody>
      </p:sp>
      <p:sp>
        <p:nvSpPr>
          <p:cNvPr id="3" name="Footer Placeholder 2"/>
          <p:cNvSpPr>
            <a:spLocks noGrp="1"/>
          </p:cNvSpPr>
          <p:nvPr>
            <p:ph type="ftr" sz="quarter" idx="11"/>
          </p:nvPr>
        </p:nvSpPr>
        <p:spPr/>
        <p:txBody>
          <a:bodyPr/>
          <a:lstStyle/>
          <a:p>
            <a:endParaRPr lang="fr-FR" dirty="0"/>
          </a:p>
        </p:txBody>
      </p:sp>
      <p:sp>
        <p:nvSpPr>
          <p:cNvPr id="4" name="Slide Number Placeholder 3"/>
          <p:cNvSpPr>
            <a:spLocks noGrp="1"/>
          </p:cNvSpPr>
          <p:nvPr>
            <p:ph type="sldNum" sz="quarter" idx="12"/>
          </p:nvPr>
        </p:nvSpPr>
        <p:spPr/>
        <p:txBody>
          <a:bodyPr/>
          <a:lstStyle/>
          <a:p>
            <a:fld id="{43096FA1-BE77-472C-88CF-838A5F369105}" type="slidenum">
              <a:rPr lang="fr-FR" smtClean="0"/>
              <a:t>‹N°›</a:t>
            </a:fld>
            <a:endParaRPr lang="fr-FR" dirty="0"/>
          </a:p>
        </p:txBody>
      </p:sp>
      <p:pic>
        <p:nvPicPr>
          <p:cNvPr id="5" name="Picture Placeholder 3"/>
          <p:cNvPicPr>
            <a:picLocks noChangeAspect="1"/>
          </p:cNvPicPr>
          <p:nvPr/>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rcRect l="56" r="56"/>
          <a:stretch>
            <a:fillRect/>
          </a:stretch>
        </p:blipFill>
        <p:spPr>
          <a:xfrm>
            <a:off x="0" y="0"/>
            <a:ext cx="12192000" cy="6858000"/>
          </a:xfrm>
          <a:prstGeom prst="rect">
            <a:avLst/>
          </a:prstGeom>
        </p:spPr>
      </p:pic>
      <p:sp>
        <p:nvSpPr>
          <p:cNvPr id="6" name="Rectangle 5"/>
          <p:cNvSpPr/>
          <p:nvPr/>
        </p:nvSpPr>
        <p:spPr>
          <a:xfrm>
            <a:off x="3444" y="4012609"/>
            <a:ext cx="12192000" cy="285477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7" name="Slide Number Placeholder 2"/>
          <p:cNvSpPr txBox="1">
            <a:spLocks/>
          </p:cNvSpPr>
          <p:nvPr/>
        </p:nvSpPr>
        <p:spPr>
          <a:xfrm>
            <a:off x="9502068" y="6590533"/>
            <a:ext cx="2743200" cy="365125"/>
          </a:xfrm>
          <a:prstGeom prst="rect">
            <a:avLst/>
          </a:prstGeom>
        </p:spPr>
        <p:txBody>
          <a:bodyPr vert="horz" lIns="91440" tIns="45720" rIns="91440" bIns="45720" rtlCol="0" anchor="ctr"/>
          <a:lstStyle>
            <a:defPPr>
              <a:defRPr lang="fr-F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1928AE1-0B4F-4F99-BF23-C5EBB1678288}" type="slidenum">
              <a:rPr lang="fr-FR" sz="1050" smtClean="0"/>
              <a:pPr/>
              <a:t>‹N°›</a:t>
            </a:fld>
            <a:endParaRPr lang="fr-FR" sz="1050" dirty="0"/>
          </a:p>
        </p:txBody>
      </p:sp>
      <p:sp>
        <p:nvSpPr>
          <p:cNvPr id="9" name="Rectangle 8"/>
          <p:cNvSpPr/>
          <p:nvPr/>
        </p:nvSpPr>
        <p:spPr>
          <a:xfrm>
            <a:off x="9640508" y="6678384"/>
            <a:ext cx="2420856" cy="215444"/>
          </a:xfrm>
          <a:prstGeom prst="rect">
            <a:avLst/>
          </a:prstGeom>
        </p:spPr>
        <p:txBody>
          <a:bodyPr wrap="none">
            <a:spAutoFit/>
          </a:bodyPr>
          <a:lstStyle/>
          <a:p>
            <a:r>
              <a:rPr lang="en-US" sz="800" dirty="0">
                <a:solidFill>
                  <a:srgbClr val="262626"/>
                </a:solidFill>
                <a:latin typeface="Proxima Nova"/>
              </a:rPr>
              <a:t>Copyright © 2018 Capgemini. All rights reserved.</a:t>
            </a:r>
            <a:endParaRPr lang="fr-FR" sz="800" dirty="0">
              <a:solidFill>
                <a:srgbClr val="262626"/>
              </a:solidFill>
              <a:latin typeface="Proxima Nova"/>
            </a:endParaRPr>
          </a:p>
        </p:txBody>
      </p:sp>
      <p:sp>
        <p:nvSpPr>
          <p:cNvPr id="18" name="Title 17"/>
          <p:cNvSpPr>
            <a:spLocks noGrp="1"/>
          </p:cNvSpPr>
          <p:nvPr>
            <p:ph type="title" hasCustomPrompt="1"/>
          </p:nvPr>
        </p:nvSpPr>
        <p:spPr/>
        <p:txBody>
          <a:bodyPr>
            <a:normAutofit/>
          </a:bodyPr>
          <a:lstStyle>
            <a:lvl1pPr marL="0" marR="0" indent="0" algn="ctr" rtl="0">
              <a:spcBef>
                <a:spcPts val="0"/>
              </a:spcBef>
              <a:spcAft>
                <a:spcPts val="0"/>
              </a:spcAft>
              <a:buClr>
                <a:srgbClr val="262626"/>
              </a:buClr>
              <a:buSzPct val="25000"/>
              <a:buFont typeface="Arial"/>
              <a:buNone/>
              <a:defRPr sz="3600"/>
            </a:lvl1pPr>
          </a:lstStyle>
          <a:p>
            <a:pPr marL="0" marR="0" lvl="0" indent="0" algn="ctr" rtl="0">
              <a:spcBef>
                <a:spcPts val="0"/>
              </a:spcBef>
              <a:spcAft>
                <a:spcPts val="0"/>
              </a:spcAft>
              <a:buClr>
                <a:srgbClr val="262626"/>
              </a:buClr>
              <a:buSzPct val="25000"/>
              <a:buFont typeface="Arial"/>
              <a:buNone/>
            </a:pPr>
            <a:r>
              <a:rPr lang="en-US" sz="4000" dirty="0">
                <a:solidFill>
                  <a:srgbClr val="262626"/>
                </a:solidFill>
                <a:latin typeface="Montserrat" panose="02000505000000020004" pitchFamily="2" charset="0"/>
                <a:ea typeface="Arial"/>
                <a:cs typeface="Arial"/>
                <a:sym typeface="Arial"/>
              </a:rPr>
              <a:t>Insert title here</a:t>
            </a:r>
            <a:endParaRPr lang="en-US" sz="4000" i="0" u="none" strike="noStrike" cap="none" dirty="0">
              <a:solidFill>
                <a:srgbClr val="262626"/>
              </a:solidFill>
              <a:latin typeface="Montserrat" panose="02000505000000020004" pitchFamily="2" charset="0"/>
              <a:ea typeface="Arial"/>
              <a:cs typeface="Arial"/>
              <a:sym typeface="Arial"/>
            </a:endParaRPr>
          </a:p>
        </p:txBody>
      </p:sp>
      <p:sp>
        <p:nvSpPr>
          <p:cNvPr id="20" name="Content Placeholder 19"/>
          <p:cNvSpPr>
            <a:spLocks noGrp="1"/>
          </p:cNvSpPr>
          <p:nvPr>
            <p:ph sz="quarter" idx="13"/>
          </p:nvPr>
        </p:nvSpPr>
        <p:spPr>
          <a:xfrm>
            <a:off x="346228" y="2885244"/>
            <a:ext cx="11275859" cy="3634620"/>
          </a:xfrm>
        </p:spPr>
        <p:txBody>
          <a:bodyPr>
            <a:normAutofit/>
          </a:bodyPr>
          <a:lstStyle>
            <a:lvl1pPr>
              <a:buClr>
                <a:srgbClr val="04FDFF"/>
              </a:buClr>
              <a:defRPr sz="2400"/>
            </a:lvl1pPr>
            <a:lvl2pPr>
              <a:buClr>
                <a:srgbClr val="04FDFF"/>
              </a:buClr>
              <a:defRPr sz="2000"/>
            </a:lvl2pPr>
            <a:lvl3pPr>
              <a:buClr>
                <a:srgbClr val="04FDFF"/>
              </a:buClr>
              <a:defRPr sz="1800"/>
            </a:lvl3pPr>
            <a:lvl4pPr>
              <a:buClr>
                <a:srgbClr val="04FDFF"/>
              </a:buClr>
              <a:defRPr sz="1600"/>
            </a:lvl4pPr>
            <a:lvl5pPr>
              <a:buClr>
                <a:srgbClr val="04FDFF"/>
              </a:buCl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dirty="0"/>
          </a:p>
        </p:txBody>
      </p:sp>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860" y="6688655"/>
            <a:ext cx="1604775" cy="169668"/>
          </a:xfrm>
          <a:prstGeom prst="rect">
            <a:avLst/>
          </a:prstGeom>
        </p:spPr>
      </p:pic>
      <p:pic>
        <p:nvPicPr>
          <p:cNvPr id="14" name="Picture 13"/>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9703016" y="-35828"/>
            <a:ext cx="2542252" cy="487722"/>
          </a:xfrm>
          <a:prstGeom prst="rect">
            <a:avLst/>
          </a:prstGeom>
        </p:spPr>
      </p:pic>
    </p:spTree>
    <p:extLst>
      <p:ext uri="{BB962C8B-B14F-4D97-AF65-F5344CB8AC3E}">
        <p14:creationId xmlns:p14="http://schemas.microsoft.com/office/powerpoint/2010/main" val="224354992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A full wifth text">
    <p:spTree>
      <p:nvGrpSpPr>
        <p:cNvPr id="1" name=""/>
        <p:cNvGrpSpPr/>
        <p:nvPr/>
      </p:nvGrpSpPr>
      <p:grpSpPr>
        <a:xfrm>
          <a:off x="0" y="0"/>
          <a:ext cx="0" cy="0"/>
          <a:chOff x="0" y="0"/>
          <a:chExt cx="0" cy="0"/>
        </a:xfrm>
      </p:grpSpPr>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860" y="6688655"/>
            <a:ext cx="1604775" cy="169668"/>
          </a:xfrm>
          <a:prstGeom prst="rect">
            <a:avLst/>
          </a:prstGeom>
        </p:spPr>
      </p:pic>
      <p:grpSp>
        <p:nvGrpSpPr>
          <p:cNvPr id="5" name="Group 4"/>
          <p:cNvGrpSpPr/>
          <p:nvPr userDrawn="1"/>
        </p:nvGrpSpPr>
        <p:grpSpPr>
          <a:xfrm>
            <a:off x="5866382" y="1309157"/>
            <a:ext cx="459237" cy="154296"/>
            <a:chOff x="5619563" y="1313895"/>
            <a:chExt cx="459237" cy="154296"/>
          </a:xfrm>
        </p:grpSpPr>
        <p:sp>
          <p:nvSpPr>
            <p:cNvPr id="10" name="Oval 9"/>
            <p:cNvSpPr/>
            <p:nvPr/>
          </p:nvSpPr>
          <p:spPr>
            <a:xfrm>
              <a:off x="5619563" y="1313895"/>
              <a:ext cx="142043" cy="15429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1" name="Oval 10"/>
            <p:cNvSpPr/>
            <p:nvPr/>
          </p:nvSpPr>
          <p:spPr>
            <a:xfrm>
              <a:off x="5782599" y="1313895"/>
              <a:ext cx="142043" cy="15429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2" name="Oval 11"/>
            <p:cNvSpPr/>
            <p:nvPr/>
          </p:nvSpPr>
          <p:spPr>
            <a:xfrm>
              <a:off x="5936757" y="1313895"/>
              <a:ext cx="142043" cy="1542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sp>
        <p:nvSpPr>
          <p:cNvPr id="13" name="Slide Number Placeholder 2"/>
          <p:cNvSpPr txBox="1">
            <a:spLocks/>
          </p:cNvSpPr>
          <p:nvPr userDrawn="1"/>
        </p:nvSpPr>
        <p:spPr>
          <a:xfrm>
            <a:off x="9502068" y="6590533"/>
            <a:ext cx="2743200" cy="365125"/>
          </a:xfrm>
          <a:prstGeom prst="rect">
            <a:avLst/>
          </a:prstGeom>
        </p:spPr>
        <p:txBody>
          <a:bodyPr vert="horz" lIns="91440" tIns="45720" rIns="91440" bIns="45720" rtlCol="0" anchor="ctr"/>
          <a:lstStyle>
            <a:defPPr>
              <a:defRPr lang="fr-F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1928AE1-0B4F-4F99-BF23-C5EBB1678288}" type="slidenum">
              <a:rPr lang="fr-FR" sz="1050" smtClean="0"/>
              <a:pPr/>
              <a:t>‹N°›</a:t>
            </a:fld>
            <a:endParaRPr lang="fr-FR" sz="1050" dirty="0"/>
          </a:p>
        </p:txBody>
      </p:sp>
      <p:sp>
        <p:nvSpPr>
          <p:cNvPr id="14" name="Rectangle 13"/>
          <p:cNvSpPr/>
          <p:nvPr userDrawn="1"/>
        </p:nvSpPr>
        <p:spPr>
          <a:xfrm>
            <a:off x="9640508" y="6678384"/>
            <a:ext cx="2420856" cy="215444"/>
          </a:xfrm>
          <a:prstGeom prst="rect">
            <a:avLst/>
          </a:prstGeom>
        </p:spPr>
        <p:txBody>
          <a:bodyPr wrap="none">
            <a:spAutoFit/>
          </a:bodyPr>
          <a:lstStyle/>
          <a:p>
            <a:r>
              <a:rPr lang="en-US" sz="800" dirty="0">
                <a:solidFill>
                  <a:srgbClr val="262626"/>
                </a:solidFill>
                <a:latin typeface="Proxima Nova"/>
              </a:rPr>
              <a:t>Copyright © 2018 Capgemini. All rights reserved.</a:t>
            </a:r>
            <a:endParaRPr lang="fr-FR" sz="800" dirty="0">
              <a:solidFill>
                <a:srgbClr val="262626"/>
              </a:solidFill>
              <a:latin typeface="Proxima Nova"/>
            </a:endParaRPr>
          </a:p>
        </p:txBody>
      </p:sp>
      <p:sp>
        <p:nvSpPr>
          <p:cNvPr id="17" name="Title Placeholder 1"/>
          <p:cNvSpPr>
            <a:spLocks noGrp="1"/>
          </p:cNvSpPr>
          <p:nvPr>
            <p:ph type="title"/>
          </p:nvPr>
        </p:nvSpPr>
        <p:spPr>
          <a:xfrm>
            <a:off x="407989" y="249701"/>
            <a:ext cx="11398545" cy="1044574"/>
          </a:xfrm>
          <a:prstGeom prst="rect">
            <a:avLst/>
          </a:prstGeom>
        </p:spPr>
        <p:txBody>
          <a:bodyPr vert="horz" lIns="91440" tIns="45720" rIns="91440" bIns="45720" rtlCol="0" anchor="ctr">
            <a:noAutofit/>
          </a:bodyPr>
          <a:lstStyle>
            <a:lvl1pPr algn="ctr">
              <a:defRPr lang="fr-FR" sz="2800" dirty="0">
                <a:latin typeface="+mn-lt"/>
              </a:defRPr>
            </a:lvl1pPr>
          </a:lstStyle>
          <a:p>
            <a:pPr marL="0" lvl="0"/>
            <a:r>
              <a:rPr lang="en-US" dirty="0"/>
              <a:t>Click to edit Master title style</a:t>
            </a:r>
            <a:endParaRPr lang="fr-FR" dirty="0"/>
          </a:p>
        </p:txBody>
      </p:sp>
      <p:pic>
        <p:nvPicPr>
          <p:cNvPr id="16" name="Picture 1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91244"/>
            <a:ext cx="2542252" cy="487722"/>
          </a:xfrm>
          <a:prstGeom prst="rect">
            <a:avLst/>
          </a:prstGeom>
        </p:spPr>
      </p:pic>
      <p:pic>
        <p:nvPicPr>
          <p:cNvPr id="18" name="Picture 17"/>
          <p:cNvPicPr>
            <a:picLocks noChangeAspect="1"/>
          </p:cNvPicPr>
          <p:nvPr userDrawn="1"/>
        </p:nvPicPr>
        <p:blipFill rotWithShape="1">
          <a:blip r:embed="rId4" cstate="print">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l="13869" t="52387" r="14361" b="27621"/>
          <a:stretch/>
        </p:blipFill>
        <p:spPr>
          <a:xfrm>
            <a:off x="10331930" y="12049"/>
            <a:ext cx="1838073" cy="288000"/>
          </a:xfrm>
          <a:prstGeom prst="rect">
            <a:avLst/>
          </a:prstGeom>
        </p:spPr>
      </p:pic>
    </p:spTree>
    <p:extLst>
      <p:ext uri="{BB962C8B-B14F-4D97-AF65-F5344CB8AC3E}">
        <p14:creationId xmlns:p14="http://schemas.microsoft.com/office/powerpoint/2010/main" val="404596643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wo Column text">
    <p:spTree>
      <p:nvGrpSpPr>
        <p:cNvPr id="1" name=""/>
        <p:cNvGrpSpPr/>
        <p:nvPr/>
      </p:nvGrpSpPr>
      <p:grpSpPr>
        <a:xfrm>
          <a:off x="0" y="0"/>
          <a:ext cx="0" cy="0"/>
          <a:chOff x="0" y="0"/>
          <a:chExt cx="0" cy="0"/>
        </a:xfrm>
      </p:grpSpPr>
      <p:pic>
        <p:nvPicPr>
          <p:cNvPr id="18" name="Picture 1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91244"/>
            <a:ext cx="2542252" cy="487722"/>
          </a:xfrm>
          <a:prstGeom prst="rect">
            <a:avLst/>
          </a:prstGeom>
        </p:spPr>
      </p:pic>
      <p:pic>
        <p:nvPicPr>
          <p:cNvPr id="19" name="Picture 18"/>
          <p:cNvPicPr>
            <a:picLocks noChangeAspect="1"/>
          </p:cNvPicPr>
          <p:nvPr userDrawn="1"/>
        </p:nvPicPr>
        <p:blipFill rotWithShape="1">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l="13869" t="52387" r="14361" b="27621"/>
          <a:stretch/>
        </p:blipFill>
        <p:spPr>
          <a:xfrm>
            <a:off x="10331930" y="12049"/>
            <a:ext cx="1838073" cy="288000"/>
          </a:xfrm>
          <a:prstGeom prst="rect">
            <a:avLst/>
          </a:prstGeom>
        </p:spPr>
      </p:pic>
      <p:sp>
        <p:nvSpPr>
          <p:cNvPr id="2" name="Title 1"/>
          <p:cNvSpPr>
            <a:spLocks noGrp="1"/>
          </p:cNvSpPr>
          <p:nvPr>
            <p:ph type="title" hasCustomPrompt="1"/>
          </p:nvPr>
        </p:nvSpPr>
        <p:spPr>
          <a:xfrm>
            <a:off x="407989" y="171305"/>
            <a:ext cx="11398545" cy="1044574"/>
          </a:xfrm>
        </p:spPr>
        <p:txBody>
          <a:bodyPr>
            <a:normAutofit/>
          </a:bodyPr>
          <a:lstStyle>
            <a:lvl1pPr algn="ctr">
              <a:defRPr sz="3200" baseline="0"/>
            </a:lvl1pPr>
          </a:lstStyle>
          <a:p>
            <a:r>
              <a:rPr lang="en-US" dirty="0"/>
              <a:t>TWO COLUMNS TEXT</a:t>
            </a:r>
            <a:endParaRPr lang="fr-FR" dirty="0"/>
          </a:p>
        </p:txBody>
      </p:sp>
      <p:sp>
        <p:nvSpPr>
          <p:cNvPr id="3" name="Date Placeholder 2"/>
          <p:cNvSpPr>
            <a:spLocks noGrp="1"/>
          </p:cNvSpPr>
          <p:nvPr>
            <p:ph type="dt" sz="half" idx="10"/>
          </p:nvPr>
        </p:nvSpPr>
        <p:spPr/>
        <p:txBody>
          <a:bodyPr/>
          <a:lstStyle/>
          <a:p>
            <a:fld id="{3F3F160A-E2AB-4B43-9624-8FA6526A6132}" type="datetimeFigureOut">
              <a:rPr lang="fr-FR" smtClean="0"/>
              <a:t>02/10/2019</a:t>
            </a:fld>
            <a:endParaRPr lang="fr-FR" dirty="0"/>
          </a:p>
        </p:txBody>
      </p:sp>
      <p:sp>
        <p:nvSpPr>
          <p:cNvPr id="4" name="Footer Placeholder 3"/>
          <p:cNvSpPr>
            <a:spLocks noGrp="1"/>
          </p:cNvSpPr>
          <p:nvPr>
            <p:ph type="ftr" sz="quarter" idx="11"/>
          </p:nvPr>
        </p:nvSpPr>
        <p:spPr/>
        <p:txBody>
          <a:bodyPr/>
          <a:lstStyle/>
          <a:p>
            <a:endParaRPr lang="fr-FR" dirty="0"/>
          </a:p>
        </p:txBody>
      </p:sp>
      <p:sp>
        <p:nvSpPr>
          <p:cNvPr id="6" name="Content Placeholder 9"/>
          <p:cNvSpPr>
            <a:spLocks noGrp="1"/>
          </p:cNvSpPr>
          <p:nvPr>
            <p:ph sz="quarter" idx="22" hasCustomPrompt="1"/>
          </p:nvPr>
        </p:nvSpPr>
        <p:spPr>
          <a:xfrm>
            <a:off x="5178919" y="83835"/>
            <a:ext cx="1448031" cy="323681"/>
          </a:xfrm>
        </p:spPr>
        <p:txBody>
          <a:bodyPr>
            <a:norm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050"/>
            </a:lvl1pPr>
            <a:lvl2pPr marL="457200" indent="0">
              <a:buNone/>
              <a:defRPr/>
            </a:lvl2pPr>
            <a:lvl3pPr marL="914400" indent="0">
              <a:buNone/>
              <a:defRPr/>
            </a:lvl3pPr>
            <a:lvl4pPr marL="1371600" indent="0">
              <a:buNone/>
              <a:defRPr/>
            </a:lvl4pPr>
            <a:lvl5pPr marL="1828800" indent="0">
              <a:buNone/>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sz="1100" dirty="0">
                <a:latin typeface="Lato" panose="020F0502020204030203" pitchFamily="34" charset="0"/>
              </a:rPr>
              <a:t>You </a:t>
            </a:r>
            <a:r>
              <a:rPr lang="fr-FR" sz="1100" dirty="0" err="1">
                <a:latin typeface="Lato" panose="020F0502020204030203" pitchFamily="34" charset="0"/>
              </a:rPr>
              <a:t>can</a:t>
            </a:r>
            <a:r>
              <a:rPr lang="fr-FR" sz="1100" dirty="0">
                <a:latin typeface="Lato" panose="020F0502020204030203" pitchFamily="34" charset="0"/>
              </a:rPr>
              <a:t> </a:t>
            </a:r>
            <a:r>
              <a:rPr lang="fr-FR" sz="1100" dirty="0" err="1">
                <a:latin typeface="Lato" panose="020F0502020204030203" pitchFamily="34" charset="0"/>
              </a:rPr>
              <a:t>write</a:t>
            </a:r>
            <a:r>
              <a:rPr lang="fr-FR" sz="1100" dirty="0">
                <a:latin typeface="Lato" panose="020F0502020204030203" pitchFamily="34" charset="0"/>
              </a:rPr>
              <a:t> </a:t>
            </a:r>
            <a:r>
              <a:rPr lang="fr-FR" sz="1100" dirty="0" err="1">
                <a:latin typeface="Lato" panose="020F0502020204030203" pitchFamily="34" charset="0"/>
              </a:rPr>
              <a:t>here</a:t>
            </a:r>
            <a:endParaRPr lang="fr-FR" sz="1100" dirty="0">
              <a:latin typeface="Lato" panose="020F0502020204030203" pitchFamily="34" charset="0"/>
            </a:endParaRPr>
          </a:p>
        </p:txBody>
      </p:sp>
      <p:sp>
        <p:nvSpPr>
          <p:cNvPr id="7" name="Text Placeholder 13"/>
          <p:cNvSpPr>
            <a:spLocks noGrp="1"/>
          </p:cNvSpPr>
          <p:nvPr>
            <p:ph type="body" sz="quarter" idx="17" hasCustomPrompt="1"/>
          </p:nvPr>
        </p:nvSpPr>
        <p:spPr>
          <a:xfrm>
            <a:off x="838200" y="1882774"/>
            <a:ext cx="4807998" cy="1322065"/>
          </a:xfrm>
        </p:spPr>
        <p:txBody>
          <a:bodyPr>
            <a:noAutofit/>
          </a:bodyPr>
          <a:lstStyle>
            <a:lvl1pPr marL="342900" indent="-342900">
              <a:buClr>
                <a:schemeClr val="accent1"/>
              </a:buClr>
              <a:buFont typeface="Arial" panose="020B0604020202020204" pitchFamily="34" charset="0"/>
              <a:buChar char="•"/>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A Company is a legal entity made up of an association of persons, be they natural, legal, or a mixture of both, for carrying on a commercial or industrial enterprise. Company members share a common purpose and unite in order to focus their various talents and organize their collectively available skills or resources to achieve specific, declared goals.</a:t>
            </a:r>
          </a:p>
        </p:txBody>
      </p:sp>
      <p:sp>
        <p:nvSpPr>
          <p:cNvPr id="8" name="Text Placeholder 13"/>
          <p:cNvSpPr>
            <a:spLocks noGrp="1"/>
          </p:cNvSpPr>
          <p:nvPr>
            <p:ph type="body" sz="quarter" idx="23" hasCustomPrompt="1"/>
          </p:nvPr>
        </p:nvSpPr>
        <p:spPr>
          <a:xfrm>
            <a:off x="6513529" y="1882773"/>
            <a:ext cx="4807998" cy="1322065"/>
          </a:xfrm>
        </p:spPr>
        <p:txBody>
          <a:bodyPr>
            <a:noAutofit/>
          </a:bodyPr>
          <a:lstStyle>
            <a:lvl1pPr marL="342900" indent="-342900">
              <a:buClr>
                <a:schemeClr val="accent1"/>
              </a:buClr>
              <a:buFont typeface="Arial" panose="020B0604020202020204" pitchFamily="34" charset="0"/>
              <a:buChar char="•"/>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A Company is a legal entity made up of an association of persons, be they natural, legal, or a mixture of both, for carrying on a commercial or industrial enterprise. Company members share a common purpose and unite in order to focus their various talents and organize their collectively available skills or resources to achieve specific, declared goals.</a:t>
            </a:r>
          </a:p>
        </p:txBody>
      </p:sp>
      <p:sp>
        <p:nvSpPr>
          <p:cNvPr id="10" name="Text Placeholder 9"/>
          <p:cNvSpPr>
            <a:spLocks noGrp="1"/>
          </p:cNvSpPr>
          <p:nvPr>
            <p:ph type="body" sz="quarter" idx="24" hasCustomPrompt="1"/>
          </p:nvPr>
        </p:nvSpPr>
        <p:spPr>
          <a:xfrm>
            <a:off x="0" y="0"/>
            <a:ext cx="3657600" cy="168275"/>
          </a:xfrm>
          <a:solidFill>
            <a:schemeClr val="accent4"/>
          </a:solidFill>
        </p:spPr>
        <p:txBody>
          <a:bodyPr>
            <a:noAutofit/>
          </a:bodyPr>
          <a:lstStyle>
            <a:lvl1pPr marL="0" indent="0">
              <a:buFontTx/>
              <a:buNone/>
              <a:defRPr sz="1000" b="1">
                <a:solidFill>
                  <a:schemeClr val="bg1"/>
                </a:solidFill>
              </a:defRPr>
            </a:lvl1pPr>
            <a:lvl2pPr marL="457200" indent="0">
              <a:buFontTx/>
              <a:buNone/>
              <a:defRPr sz="900">
                <a:solidFill>
                  <a:schemeClr val="bg1"/>
                </a:solidFill>
              </a:defRPr>
            </a:lvl2pPr>
            <a:lvl3pPr marL="914400" indent="0">
              <a:buFontTx/>
              <a:buNone/>
              <a:defRPr sz="800">
                <a:solidFill>
                  <a:schemeClr val="bg1"/>
                </a:solidFill>
              </a:defRPr>
            </a:lvl3pPr>
            <a:lvl4pPr marL="1371600" indent="0">
              <a:buFontTx/>
              <a:buNone/>
              <a:defRPr sz="700">
                <a:solidFill>
                  <a:schemeClr val="bg1"/>
                </a:solidFill>
              </a:defRPr>
            </a:lvl4pPr>
            <a:lvl5pPr marL="1828800" indent="0">
              <a:buFontTx/>
              <a:buNone/>
              <a:defRPr sz="700">
                <a:solidFill>
                  <a:schemeClr val="bg1"/>
                </a:solidFill>
              </a:defRPr>
            </a:lvl5pPr>
          </a:lstStyle>
          <a:p>
            <a:pPr lvl="0"/>
            <a:r>
              <a:rPr lang="en-US" dirty="0"/>
              <a:t>&gt;&gt; Click to edit Master text style</a:t>
            </a:r>
          </a:p>
        </p:txBody>
      </p:sp>
      <p:pic>
        <p:nvPicPr>
          <p:cNvPr id="11" name="Picture 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0860" y="6688655"/>
            <a:ext cx="1604775" cy="169668"/>
          </a:xfrm>
          <a:prstGeom prst="rect">
            <a:avLst/>
          </a:prstGeom>
        </p:spPr>
      </p:pic>
      <p:grpSp>
        <p:nvGrpSpPr>
          <p:cNvPr id="5" name="Group 4"/>
          <p:cNvGrpSpPr/>
          <p:nvPr userDrawn="1"/>
        </p:nvGrpSpPr>
        <p:grpSpPr>
          <a:xfrm>
            <a:off x="5866382" y="1313895"/>
            <a:ext cx="459237" cy="154296"/>
            <a:chOff x="5619563" y="1313895"/>
            <a:chExt cx="459237" cy="154296"/>
          </a:xfrm>
        </p:grpSpPr>
        <p:sp>
          <p:nvSpPr>
            <p:cNvPr id="12" name="Oval 11"/>
            <p:cNvSpPr/>
            <p:nvPr/>
          </p:nvSpPr>
          <p:spPr>
            <a:xfrm>
              <a:off x="5619563" y="1313895"/>
              <a:ext cx="142043" cy="15429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3" name="Oval 12"/>
            <p:cNvSpPr/>
            <p:nvPr/>
          </p:nvSpPr>
          <p:spPr>
            <a:xfrm>
              <a:off x="5782599" y="1313895"/>
              <a:ext cx="142043" cy="15429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4" name="Oval 13"/>
            <p:cNvSpPr/>
            <p:nvPr/>
          </p:nvSpPr>
          <p:spPr>
            <a:xfrm>
              <a:off x="5936757" y="1313895"/>
              <a:ext cx="142043" cy="1542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sp>
        <p:nvSpPr>
          <p:cNvPr id="15" name="Slide Number Placeholder 2"/>
          <p:cNvSpPr txBox="1">
            <a:spLocks/>
          </p:cNvSpPr>
          <p:nvPr userDrawn="1"/>
        </p:nvSpPr>
        <p:spPr>
          <a:xfrm>
            <a:off x="9502068" y="6590533"/>
            <a:ext cx="2743200" cy="365125"/>
          </a:xfrm>
          <a:prstGeom prst="rect">
            <a:avLst/>
          </a:prstGeom>
        </p:spPr>
        <p:txBody>
          <a:bodyPr vert="horz" lIns="91440" tIns="45720" rIns="91440" bIns="45720" rtlCol="0" anchor="ctr"/>
          <a:lstStyle>
            <a:defPPr>
              <a:defRPr lang="fr-F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1928AE1-0B4F-4F99-BF23-C5EBB1678288}" type="slidenum">
              <a:rPr lang="fr-FR" sz="1050" smtClean="0"/>
              <a:pPr/>
              <a:t>‹N°›</a:t>
            </a:fld>
            <a:endParaRPr lang="fr-FR" sz="1050" dirty="0"/>
          </a:p>
        </p:txBody>
      </p:sp>
      <p:sp>
        <p:nvSpPr>
          <p:cNvPr id="16" name="Rectangle 15"/>
          <p:cNvSpPr/>
          <p:nvPr userDrawn="1"/>
        </p:nvSpPr>
        <p:spPr>
          <a:xfrm>
            <a:off x="9640508" y="6678384"/>
            <a:ext cx="2420856" cy="215444"/>
          </a:xfrm>
          <a:prstGeom prst="rect">
            <a:avLst/>
          </a:prstGeom>
        </p:spPr>
        <p:txBody>
          <a:bodyPr wrap="none">
            <a:spAutoFit/>
          </a:bodyPr>
          <a:lstStyle/>
          <a:p>
            <a:r>
              <a:rPr lang="en-US" sz="800" dirty="0">
                <a:solidFill>
                  <a:srgbClr val="262626"/>
                </a:solidFill>
                <a:latin typeface="Proxima Nova"/>
              </a:rPr>
              <a:t>Copyright © 2018 Capgemini. All rights reserved.</a:t>
            </a:r>
            <a:endParaRPr lang="fr-FR" sz="800" dirty="0">
              <a:solidFill>
                <a:srgbClr val="262626"/>
              </a:solidFill>
              <a:latin typeface="Proxima Nova"/>
            </a:endParaRPr>
          </a:p>
        </p:txBody>
      </p:sp>
    </p:spTree>
    <p:extLst>
      <p:ext uri="{BB962C8B-B14F-4D97-AF65-F5344CB8AC3E}">
        <p14:creationId xmlns:p14="http://schemas.microsoft.com/office/powerpoint/2010/main" val="197911527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hree columns text">
    <p:spTree>
      <p:nvGrpSpPr>
        <p:cNvPr id="1" name=""/>
        <p:cNvGrpSpPr/>
        <p:nvPr/>
      </p:nvGrpSpPr>
      <p:grpSpPr>
        <a:xfrm>
          <a:off x="0" y="0"/>
          <a:ext cx="0" cy="0"/>
          <a:chOff x="0" y="0"/>
          <a:chExt cx="0" cy="0"/>
        </a:xfrm>
      </p:grpSpPr>
      <p:pic>
        <p:nvPicPr>
          <p:cNvPr id="19" name="Picture 1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91244"/>
            <a:ext cx="2542252" cy="487722"/>
          </a:xfrm>
          <a:prstGeom prst="rect">
            <a:avLst/>
          </a:prstGeom>
        </p:spPr>
      </p:pic>
      <p:pic>
        <p:nvPicPr>
          <p:cNvPr id="20" name="Picture 19"/>
          <p:cNvPicPr>
            <a:picLocks noChangeAspect="1"/>
          </p:cNvPicPr>
          <p:nvPr userDrawn="1"/>
        </p:nvPicPr>
        <p:blipFill rotWithShape="1">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l="13869" t="52387" r="14361" b="27621"/>
          <a:stretch/>
        </p:blipFill>
        <p:spPr>
          <a:xfrm>
            <a:off x="10331930" y="12049"/>
            <a:ext cx="1838073" cy="288000"/>
          </a:xfrm>
          <a:prstGeom prst="rect">
            <a:avLst/>
          </a:prstGeom>
        </p:spPr>
      </p:pic>
      <p:sp>
        <p:nvSpPr>
          <p:cNvPr id="2" name="Title 1"/>
          <p:cNvSpPr>
            <a:spLocks noGrp="1"/>
          </p:cNvSpPr>
          <p:nvPr>
            <p:ph type="title" hasCustomPrompt="1"/>
          </p:nvPr>
        </p:nvSpPr>
        <p:spPr>
          <a:xfrm>
            <a:off x="407989" y="171305"/>
            <a:ext cx="11398545" cy="1044574"/>
          </a:xfrm>
        </p:spPr>
        <p:txBody>
          <a:bodyPr>
            <a:normAutofit/>
          </a:bodyPr>
          <a:lstStyle>
            <a:lvl1pPr algn="ctr">
              <a:defRPr sz="3200" baseline="0"/>
            </a:lvl1pPr>
          </a:lstStyle>
          <a:p>
            <a:r>
              <a:rPr lang="en-US" dirty="0"/>
              <a:t>THREE COLUMNS TEXT</a:t>
            </a:r>
            <a:endParaRPr lang="fr-FR" dirty="0"/>
          </a:p>
        </p:txBody>
      </p:sp>
      <p:sp>
        <p:nvSpPr>
          <p:cNvPr id="3" name="Date Placeholder 2"/>
          <p:cNvSpPr>
            <a:spLocks noGrp="1"/>
          </p:cNvSpPr>
          <p:nvPr>
            <p:ph type="dt" sz="half" idx="10"/>
          </p:nvPr>
        </p:nvSpPr>
        <p:spPr/>
        <p:txBody>
          <a:bodyPr/>
          <a:lstStyle/>
          <a:p>
            <a:fld id="{3F3F160A-E2AB-4B43-9624-8FA6526A6132}" type="datetimeFigureOut">
              <a:rPr lang="fr-FR" smtClean="0"/>
              <a:t>02/10/2019</a:t>
            </a:fld>
            <a:endParaRPr lang="fr-FR" dirty="0"/>
          </a:p>
        </p:txBody>
      </p:sp>
      <p:sp>
        <p:nvSpPr>
          <p:cNvPr id="4" name="Footer Placeholder 3"/>
          <p:cNvSpPr>
            <a:spLocks noGrp="1"/>
          </p:cNvSpPr>
          <p:nvPr>
            <p:ph type="ftr" sz="quarter" idx="11"/>
          </p:nvPr>
        </p:nvSpPr>
        <p:spPr/>
        <p:txBody>
          <a:bodyPr/>
          <a:lstStyle/>
          <a:p>
            <a:endParaRPr lang="fr-FR" dirty="0"/>
          </a:p>
        </p:txBody>
      </p:sp>
      <p:sp>
        <p:nvSpPr>
          <p:cNvPr id="6" name="Content Placeholder 9"/>
          <p:cNvSpPr>
            <a:spLocks noGrp="1"/>
          </p:cNvSpPr>
          <p:nvPr>
            <p:ph sz="quarter" idx="22" hasCustomPrompt="1"/>
          </p:nvPr>
        </p:nvSpPr>
        <p:spPr>
          <a:xfrm>
            <a:off x="5178919" y="83835"/>
            <a:ext cx="1448031" cy="323681"/>
          </a:xfrm>
        </p:spPr>
        <p:txBody>
          <a:bodyPr>
            <a:norm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050"/>
            </a:lvl1pPr>
            <a:lvl2pPr marL="457200" indent="0">
              <a:buNone/>
              <a:defRPr/>
            </a:lvl2pPr>
            <a:lvl3pPr marL="914400" indent="0">
              <a:buNone/>
              <a:defRPr/>
            </a:lvl3pPr>
            <a:lvl4pPr marL="1371600" indent="0">
              <a:buNone/>
              <a:defRPr/>
            </a:lvl4pPr>
            <a:lvl5pPr marL="1828800" indent="0">
              <a:buNone/>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sz="1100" dirty="0">
                <a:latin typeface="Lato" panose="020F0502020204030203" pitchFamily="34" charset="0"/>
              </a:rPr>
              <a:t>You </a:t>
            </a:r>
            <a:r>
              <a:rPr lang="fr-FR" sz="1100" dirty="0" err="1">
                <a:latin typeface="Lato" panose="020F0502020204030203" pitchFamily="34" charset="0"/>
              </a:rPr>
              <a:t>can</a:t>
            </a:r>
            <a:r>
              <a:rPr lang="fr-FR" sz="1100" dirty="0">
                <a:latin typeface="Lato" panose="020F0502020204030203" pitchFamily="34" charset="0"/>
              </a:rPr>
              <a:t> </a:t>
            </a:r>
            <a:r>
              <a:rPr lang="fr-FR" sz="1100" dirty="0" err="1">
                <a:latin typeface="Lato" panose="020F0502020204030203" pitchFamily="34" charset="0"/>
              </a:rPr>
              <a:t>write</a:t>
            </a:r>
            <a:r>
              <a:rPr lang="fr-FR" sz="1100" dirty="0">
                <a:latin typeface="Lato" panose="020F0502020204030203" pitchFamily="34" charset="0"/>
              </a:rPr>
              <a:t> </a:t>
            </a:r>
            <a:r>
              <a:rPr lang="fr-FR" sz="1100" dirty="0" err="1">
                <a:latin typeface="Lato" panose="020F0502020204030203" pitchFamily="34" charset="0"/>
              </a:rPr>
              <a:t>here</a:t>
            </a:r>
            <a:endParaRPr lang="fr-FR" sz="1100" dirty="0">
              <a:latin typeface="Lato" panose="020F0502020204030203" pitchFamily="34" charset="0"/>
            </a:endParaRPr>
          </a:p>
        </p:txBody>
      </p:sp>
      <p:sp>
        <p:nvSpPr>
          <p:cNvPr id="7" name="Text Placeholder 13"/>
          <p:cNvSpPr>
            <a:spLocks noGrp="1"/>
          </p:cNvSpPr>
          <p:nvPr>
            <p:ph type="body" sz="quarter" idx="17" hasCustomPrompt="1"/>
          </p:nvPr>
        </p:nvSpPr>
        <p:spPr>
          <a:xfrm>
            <a:off x="838200" y="1882774"/>
            <a:ext cx="3200400" cy="2280853"/>
          </a:xfrm>
        </p:spPr>
        <p:txBody>
          <a:bodyPr>
            <a:noAutofit/>
          </a:bodyPr>
          <a:lstStyle>
            <a:lvl1pPr marL="342900" indent="-342900">
              <a:buClr>
                <a:schemeClr val="accent1"/>
              </a:buClr>
              <a:buFont typeface="Arial" panose="020B0604020202020204" pitchFamily="34" charset="0"/>
              <a:buChar char="•"/>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A Company is a legal entity made up of an association of persons, be they natural, legal, or a mixture of both, for carrying on a commercial or industrial enterprise. Company members share a common purpose and unite in order to focus their various talents and organize their collectively available skills or resources to achieve specific, declared goals.</a:t>
            </a:r>
          </a:p>
        </p:txBody>
      </p:sp>
      <p:sp>
        <p:nvSpPr>
          <p:cNvPr id="8" name="Text Placeholder 13"/>
          <p:cNvSpPr>
            <a:spLocks noGrp="1"/>
          </p:cNvSpPr>
          <p:nvPr>
            <p:ph type="body" sz="quarter" idx="23" hasCustomPrompt="1"/>
          </p:nvPr>
        </p:nvSpPr>
        <p:spPr>
          <a:xfrm>
            <a:off x="7856737" y="1882773"/>
            <a:ext cx="3464789" cy="2280854"/>
          </a:xfrm>
        </p:spPr>
        <p:txBody>
          <a:bodyPr>
            <a:noAutofit/>
          </a:bodyPr>
          <a:lstStyle>
            <a:lvl1pPr marL="342900" indent="-342900">
              <a:buClr>
                <a:schemeClr val="accent1"/>
              </a:buClr>
              <a:buFont typeface="Arial" panose="020B0604020202020204" pitchFamily="34" charset="0"/>
              <a:buChar char="•"/>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A Company is a legal entity made up of an association of persons, be they natural, legal, or a mixture of both, for carrying on a commercial or industrial enterprise. Company members share a common purpose and unite in order to focus their various talents and organize their collectively available skills or resources to achieve specific, declared goals.</a:t>
            </a:r>
          </a:p>
        </p:txBody>
      </p:sp>
      <p:sp>
        <p:nvSpPr>
          <p:cNvPr id="10" name="Text Placeholder 9"/>
          <p:cNvSpPr>
            <a:spLocks noGrp="1"/>
          </p:cNvSpPr>
          <p:nvPr>
            <p:ph type="body" sz="quarter" idx="24" hasCustomPrompt="1"/>
          </p:nvPr>
        </p:nvSpPr>
        <p:spPr>
          <a:xfrm>
            <a:off x="0" y="0"/>
            <a:ext cx="3657600" cy="168275"/>
          </a:xfrm>
          <a:solidFill>
            <a:schemeClr val="accent5"/>
          </a:solidFill>
        </p:spPr>
        <p:txBody>
          <a:bodyPr>
            <a:noAutofit/>
          </a:bodyPr>
          <a:lstStyle>
            <a:lvl1pPr marL="0" indent="0">
              <a:buFontTx/>
              <a:buNone/>
              <a:defRPr sz="1000" b="1">
                <a:solidFill>
                  <a:schemeClr val="bg1"/>
                </a:solidFill>
              </a:defRPr>
            </a:lvl1pPr>
            <a:lvl2pPr marL="457200" indent="0">
              <a:buFontTx/>
              <a:buNone/>
              <a:defRPr sz="900">
                <a:solidFill>
                  <a:schemeClr val="bg1"/>
                </a:solidFill>
              </a:defRPr>
            </a:lvl2pPr>
            <a:lvl3pPr marL="914400" indent="0">
              <a:buFontTx/>
              <a:buNone/>
              <a:defRPr sz="800">
                <a:solidFill>
                  <a:schemeClr val="bg1"/>
                </a:solidFill>
              </a:defRPr>
            </a:lvl3pPr>
            <a:lvl4pPr marL="1371600" indent="0">
              <a:buFontTx/>
              <a:buNone/>
              <a:defRPr sz="700">
                <a:solidFill>
                  <a:schemeClr val="bg1"/>
                </a:solidFill>
              </a:defRPr>
            </a:lvl4pPr>
            <a:lvl5pPr marL="1828800" indent="0">
              <a:buFontTx/>
              <a:buNone/>
              <a:defRPr sz="700">
                <a:solidFill>
                  <a:schemeClr val="bg1"/>
                </a:solidFill>
              </a:defRPr>
            </a:lvl5pPr>
          </a:lstStyle>
          <a:p>
            <a:pPr lvl="0"/>
            <a:r>
              <a:rPr lang="en-US" dirty="0"/>
              <a:t>&gt;&gt; Click to edit Master text style</a:t>
            </a:r>
          </a:p>
        </p:txBody>
      </p:sp>
      <p:pic>
        <p:nvPicPr>
          <p:cNvPr id="11" name="Picture 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0860" y="6688655"/>
            <a:ext cx="1604775" cy="169668"/>
          </a:xfrm>
          <a:prstGeom prst="rect">
            <a:avLst/>
          </a:prstGeom>
        </p:spPr>
      </p:pic>
      <p:sp>
        <p:nvSpPr>
          <p:cNvPr id="12" name="Text Placeholder 13"/>
          <p:cNvSpPr>
            <a:spLocks noGrp="1"/>
          </p:cNvSpPr>
          <p:nvPr>
            <p:ph type="body" sz="quarter" idx="25" hasCustomPrompt="1"/>
          </p:nvPr>
        </p:nvSpPr>
        <p:spPr>
          <a:xfrm>
            <a:off x="4300306" y="1882773"/>
            <a:ext cx="3294725" cy="2280854"/>
          </a:xfrm>
        </p:spPr>
        <p:txBody>
          <a:bodyPr>
            <a:noAutofit/>
          </a:bodyPr>
          <a:lstStyle>
            <a:lvl1pPr marL="342900" indent="-342900">
              <a:buClr>
                <a:schemeClr val="accent1"/>
              </a:buClr>
              <a:buFont typeface="Arial" panose="020B0604020202020204" pitchFamily="34" charset="0"/>
              <a:buChar char="•"/>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A Company is a legal entity made up of an association of persons, be they natural, legal, or a mixture of both, for carrying on a commercial or industrial enterprise. Company members share a common purpose and unite in order to focus their various talents and organize their collectively available skills or resources to achieve specific, declared goals.</a:t>
            </a:r>
          </a:p>
        </p:txBody>
      </p:sp>
      <p:grpSp>
        <p:nvGrpSpPr>
          <p:cNvPr id="5" name="Group 4"/>
          <p:cNvGrpSpPr/>
          <p:nvPr userDrawn="1"/>
        </p:nvGrpSpPr>
        <p:grpSpPr>
          <a:xfrm>
            <a:off x="5866382" y="1313895"/>
            <a:ext cx="459237" cy="154296"/>
            <a:chOff x="5619563" y="1313895"/>
            <a:chExt cx="459237" cy="154296"/>
          </a:xfrm>
        </p:grpSpPr>
        <p:sp>
          <p:nvSpPr>
            <p:cNvPr id="13" name="Oval 12"/>
            <p:cNvSpPr/>
            <p:nvPr/>
          </p:nvSpPr>
          <p:spPr>
            <a:xfrm>
              <a:off x="5619563" y="1313895"/>
              <a:ext cx="142043" cy="15429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4" name="Oval 13"/>
            <p:cNvSpPr/>
            <p:nvPr/>
          </p:nvSpPr>
          <p:spPr>
            <a:xfrm>
              <a:off x="5782599" y="1313895"/>
              <a:ext cx="142043" cy="15429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5" name="Oval 14"/>
            <p:cNvSpPr/>
            <p:nvPr/>
          </p:nvSpPr>
          <p:spPr>
            <a:xfrm>
              <a:off x="5936757" y="1313895"/>
              <a:ext cx="142043" cy="1542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sp>
        <p:nvSpPr>
          <p:cNvPr id="16" name="Slide Number Placeholder 2"/>
          <p:cNvSpPr txBox="1">
            <a:spLocks/>
          </p:cNvSpPr>
          <p:nvPr userDrawn="1"/>
        </p:nvSpPr>
        <p:spPr>
          <a:xfrm>
            <a:off x="9502068" y="6590533"/>
            <a:ext cx="2743200" cy="365125"/>
          </a:xfrm>
          <a:prstGeom prst="rect">
            <a:avLst/>
          </a:prstGeom>
        </p:spPr>
        <p:txBody>
          <a:bodyPr vert="horz" lIns="91440" tIns="45720" rIns="91440" bIns="45720" rtlCol="0" anchor="ctr"/>
          <a:lstStyle>
            <a:defPPr>
              <a:defRPr lang="fr-F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1928AE1-0B4F-4F99-BF23-C5EBB1678288}" type="slidenum">
              <a:rPr lang="fr-FR" sz="1050" smtClean="0"/>
              <a:pPr/>
              <a:t>‹N°›</a:t>
            </a:fld>
            <a:endParaRPr lang="fr-FR" sz="1050" dirty="0"/>
          </a:p>
        </p:txBody>
      </p:sp>
      <p:sp>
        <p:nvSpPr>
          <p:cNvPr id="17" name="Rectangle 16"/>
          <p:cNvSpPr/>
          <p:nvPr userDrawn="1"/>
        </p:nvSpPr>
        <p:spPr>
          <a:xfrm>
            <a:off x="9640508" y="6678384"/>
            <a:ext cx="2420856" cy="215444"/>
          </a:xfrm>
          <a:prstGeom prst="rect">
            <a:avLst/>
          </a:prstGeom>
        </p:spPr>
        <p:txBody>
          <a:bodyPr wrap="none">
            <a:spAutoFit/>
          </a:bodyPr>
          <a:lstStyle/>
          <a:p>
            <a:r>
              <a:rPr lang="en-US" sz="800" dirty="0">
                <a:solidFill>
                  <a:srgbClr val="262626"/>
                </a:solidFill>
                <a:latin typeface="Proxima Nova"/>
              </a:rPr>
              <a:t>Copyright © 2018 Capgemini. All rights reserved.</a:t>
            </a:r>
            <a:endParaRPr lang="fr-FR" sz="800" dirty="0">
              <a:solidFill>
                <a:srgbClr val="262626"/>
              </a:solidFill>
              <a:latin typeface="Proxima Nova"/>
            </a:endParaRPr>
          </a:p>
        </p:txBody>
      </p:sp>
    </p:spTree>
    <p:extLst>
      <p:ext uri="{BB962C8B-B14F-4D97-AF65-F5344CB8AC3E}">
        <p14:creationId xmlns:p14="http://schemas.microsoft.com/office/powerpoint/2010/main" val="408800964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imeline's Company">
    <p:spTree>
      <p:nvGrpSpPr>
        <p:cNvPr id="1" name=""/>
        <p:cNvGrpSpPr/>
        <p:nvPr/>
      </p:nvGrpSpPr>
      <p:grpSpPr>
        <a:xfrm>
          <a:off x="0" y="0"/>
          <a:ext cx="0" cy="0"/>
          <a:chOff x="0" y="0"/>
          <a:chExt cx="0" cy="0"/>
        </a:xfrm>
      </p:grpSpPr>
      <p:pic>
        <p:nvPicPr>
          <p:cNvPr id="76" name="Picture 7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91244"/>
            <a:ext cx="2542252" cy="487722"/>
          </a:xfrm>
          <a:prstGeom prst="rect">
            <a:avLst/>
          </a:prstGeom>
        </p:spPr>
      </p:pic>
      <p:pic>
        <p:nvPicPr>
          <p:cNvPr id="77" name="Picture 76"/>
          <p:cNvPicPr>
            <a:picLocks noChangeAspect="1"/>
          </p:cNvPicPr>
          <p:nvPr userDrawn="1"/>
        </p:nvPicPr>
        <p:blipFill rotWithShape="1">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l="13869" t="52387" r="14361" b="27621"/>
          <a:stretch/>
        </p:blipFill>
        <p:spPr>
          <a:xfrm>
            <a:off x="10331930" y="12049"/>
            <a:ext cx="1838073" cy="288000"/>
          </a:xfrm>
          <a:prstGeom prst="rect">
            <a:avLst/>
          </a:prstGeom>
        </p:spPr>
      </p:pic>
      <p:sp>
        <p:nvSpPr>
          <p:cNvPr id="2" name="Title 1"/>
          <p:cNvSpPr>
            <a:spLocks noGrp="1"/>
          </p:cNvSpPr>
          <p:nvPr>
            <p:ph type="title" hasCustomPrompt="1"/>
          </p:nvPr>
        </p:nvSpPr>
        <p:spPr>
          <a:xfrm>
            <a:off x="838200" y="365126"/>
            <a:ext cx="10515600" cy="1002744"/>
          </a:xfrm>
        </p:spPr>
        <p:txBody>
          <a:bodyPr>
            <a:normAutofit/>
          </a:bodyPr>
          <a:lstStyle>
            <a:lvl1pPr algn="ctr">
              <a:defRPr sz="3200"/>
            </a:lvl1pPr>
          </a:lstStyle>
          <a:p>
            <a:r>
              <a:rPr lang="en-US" dirty="0"/>
              <a:t>TIMELINE’S COMPANY</a:t>
            </a:r>
            <a:endParaRPr lang="fr-FR" dirty="0"/>
          </a:p>
        </p:txBody>
      </p:sp>
      <p:sp>
        <p:nvSpPr>
          <p:cNvPr id="3" name="Date Placeholder 2"/>
          <p:cNvSpPr>
            <a:spLocks noGrp="1"/>
          </p:cNvSpPr>
          <p:nvPr>
            <p:ph type="dt" sz="half" idx="10"/>
          </p:nvPr>
        </p:nvSpPr>
        <p:spPr/>
        <p:txBody>
          <a:bodyPr/>
          <a:lstStyle/>
          <a:p>
            <a:fld id="{3F3F160A-E2AB-4B43-9624-8FA6526A6132}" type="datetimeFigureOut">
              <a:rPr lang="fr-FR" smtClean="0"/>
              <a:t>02/10/2019</a:t>
            </a:fld>
            <a:endParaRPr lang="fr-FR" dirty="0"/>
          </a:p>
        </p:txBody>
      </p:sp>
      <p:sp>
        <p:nvSpPr>
          <p:cNvPr id="4" name="Footer Placeholder 3"/>
          <p:cNvSpPr>
            <a:spLocks noGrp="1"/>
          </p:cNvSpPr>
          <p:nvPr>
            <p:ph type="ftr" sz="quarter" idx="11"/>
          </p:nvPr>
        </p:nvSpPr>
        <p:spPr/>
        <p:txBody>
          <a:bodyPr/>
          <a:lstStyle/>
          <a:p>
            <a:endParaRPr lang="fr-FR" dirty="0"/>
          </a:p>
        </p:txBody>
      </p:sp>
      <p:sp>
        <p:nvSpPr>
          <p:cNvPr id="6" name="Text Placeholder 13"/>
          <p:cNvSpPr>
            <a:spLocks noGrp="1"/>
          </p:cNvSpPr>
          <p:nvPr>
            <p:ph type="body" sz="quarter" idx="17" hasCustomPrompt="1"/>
          </p:nvPr>
        </p:nvSpPr>
        <p:spPr>
          <a:xfrm>
            <a:off x="838200" y="1367869"/>
            <a:ext cx="10515600" cy="629607"/>
          </a:xfrm>
        </p:spPr>
        <p:txBody>
          <a:bodyPr>
            <a:noAutofit/>
          </a:bodyPr>
          <a:lstStyle>
            <a:lvl1pPr marL="0" indent="0" algn="ctr">
              <a:buClr>
                <a:schemeClr val="accent1"/>
              </a:buClr>
              <a:buFontTx/>
              <a:buNone/>
              <a:defRPr sz="12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A Company is a legal entity made up of an association of persons, be they natural, legal, or a mixture of both, for carrying on a commercial or industrial enterprise. Company members share a common purpose and unite in order to focus their various talents and organize their collectively available skills or resources to achieve specific, declared goals.</a:t>
            </a:r>
          </a:p>
        </p:txBody>
      </p:sp>
      <p:grpSp>
        <p:nvGrpSpPr>
          <p:cNvPr id="12" name="Group 11"/>
          <p:cNvGrpSpPr/>
          <p:nvPr/>
        </p:nvGrpSpPr>
        <p:grpSpPr>
          <a:xfrm>
            <a:off x="2441362" y="3586578"/>
            <a:ext cx="1740023" cy="310719"/>
            <a:chOff x="2183907" y="3027285"/>
            <a:chExt cx="1740023" cy="310719"/>
          </a:xfrm>
        </p:grpSpPr>
        <p:sp>
          <p:nvSpPr>
            <p:cNvPr id="8" name="Rectangle 7"/>
            <p:cNvSpPr/>
            <p:nvPr/>
          </p:nvSpPr>
          <p:spPr>
            <a:xfrm>
              <a:off x="2183907" y="3195961"/>
              <a:ext cx="1740023" cy="142043"/>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9" name="Isosceles Triangle 8"/>
            <p:cNvSpPr/>
            <p:nvPr/>
          </p:nvSpPr>
          <p:spPr>
            <a:xfrm>
              <a:off x="2902999" y="3027285"/>
              <a:ext cx="248575" cy="168676"/>
            </a:xfrm>
            <a:prstGeom prst="triangl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grpSp>
        <p:nvGrpSpPr>
          <p:cNvPr id="13" name="Group 12"/>
          <p:cNvGrpSpPr/>
          <p:nvPr/>
        </p:nvGrpSpPr>
        <p:grpSpPr>
          <a:xfrm>
            <a:off x="4208017" y="3755254"/>
            <a:ext cx="1740023" cy="310719"/>
            <a:chOff x="4110362" y="3195961"/>
            <a:chExt cx="1740023" cy="310719"/>
          </a:xfrm>
        </p:grpSpPr>
        <p:sp>
          <p:nvSpPr>
            <p:cNvPr id="10" name="Rectangle 9"/>
            <p:cNvSpPr/>
            <p:nvPr/>
          </p:nvSpPr>
          <p:spPr>
            <a:xfrm rot="10800000">
              <a:off x="4110362" y="3195961"/>
              <a:ext cx="1740023" cy="1420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1" name="Isosceles Triangle 10"/>
            <p:cNvSpPr/>
            <p:nvPr/>
          </p:nvSpPr>
          <p:spPr>
            <a:xfrm rot="10800000">
              <a:off x="4820576" y="3338004"/>
              <a:ext cx="248575" cy="168676"/>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grpSp>
        <p:nvGrpSpPr>
          <p:cNvPr id="14" name="Group 13"/>
          <p:cNvGrpSpPr/>
          <p:nvPr/>
        </p:nvGrpSpPr>
        <p:grpSpPr>
          <a:xfrm>
            <a:off x="5974674" y="3586578"/>
            <a:ext cx="1740023" cy="310719"/>
            <a:chOff x="2183907" y="3027285"/>
            <a:chExt cx="1740023" cy="310719"/>
          </a:xfrm>
        </p:grpSpPr>
        <p:sp>
          <p:nvSpPr>
            <p:cNvPr id="15" name="Rectangle 14"/>
            <p:cNvSpPr/>
            <p:nvPr/>
          </p:nvSpPr>
          <p:spPr>
            <a:xfrm>
              <a:off x="2183907" y="3195961"/>
              <a:ext cx="1740023" cy="142043"/>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6" name="Isosceles Triangle 15"/>
            <p:cNvSpPr/>
            <p:nvPr/>
          </p:nvSpPr>
          <p:spPr>
            <a:xfrm>
              <a:off x="2902999" y="3027285"/>
              <a:ext cx="248575" cy="168676"/>
            </a:xfrm>
            <a:prstGeom prst="triangl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grpSp>
        <p:nvGrpSpPr>
          <p:cNvPr id="17" name="Group 16"/>
          <p:cNvGrpSpPr/>
          <p:nvPr/>
        </p:nvGrpSpPr>
        <p:grpSpPr>
          <a:xfrm>
            <a:off x="7741329" y="3755254"/>
            <a:ext cx="1740023" cy="310719"/>
            <a:chOff x="4110362" y="3195961"/>
            <a:chExt cx="1740023" cy="310719"/>
          </a:xfrm>
        </p:grpSpPr>
        <p:sp>
          <p:nvSpPr>
            <p:cNvPr id="18" name="Rectangle 17"/>
            <p:cNvSpPr/>
            <p:nvPr/>
          </p:nvSpPr>
          <p:spPr>
            <a:xfrm rot="10800000">
              <a:off x="4110362" y="3195961"/>
              <a:ext cx="1740023" cy="1420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9" name="Isosceles Triangle 18"/>
            <p:cNvSpPr/>
            <p:nvPr/>
          </p:nvSpPr>
          <p:spPr>
            <a:xfrm rot="10800000">
              <a:off x="4820576" y="3338004"/>
              <a:ext cx="248575" cy="168676"/>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grpSp>
        <p:nvGrpSpPr>
          <p:cNvPr id="30" name="Group 29"/>
          <p:cNvGrpSpPr/>
          <p:nvPr/>
        </p:nvGrpSpPr>
        <p:grpSpPr>
          <a:xfrm>
            <a:off x="9507987" y="3577700"/>
            <a:ext cx="1864310" cy="310719"/>
            <a:chOff x="9268288" y="3018407"/>
            <a:chExt cx="1864310" cy="310719"/>
          </a:xfrm>
        </p:grpSpPr>
        <p:grpSp>
          <p:nvGrpSpPr>
            <p:cNvPr id="26" name="Group 25"/>
            <p:cNvGrpSpPr/>
            <p:nvPr/>
          </p:nvGrpSpPr>
          <p:grpSpPr>
            <a:xfrm>
              <a:off x="9268288" y="3018407"/>
              <a:ext cx="1740023" cy="310719"/>
              <a:chOff x="2183907" y="3027285"/>
              <a:chExt cx="1740023" cy="310719"/>
            </a:xfrm>
          </p:grpSpPr>
          <p:sp>
            <p:nvSpPr>
              <p:cNvPr id="27" name="Rectangle 26"/>
              <p:cNvSpPr/>
              <p:nvPr/>
            </p:nvSpPr>
            <p:spPr>
              <a:xfrm>
                <a:off x="2183907" y="3195961"/>
                <a:ext cx="1740023" cy="142043"/>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8" name="Isosceles Triangle 27"/>
              <p:cNvSpPr/>
              <p:nvPr/>
            </p:nvSpPr>
            <p:spPr>
              <a:xfrm>
                <a:off x="2902999" y="3027285"/>
                <a:ext cx="248575" cy="168676"/>
              </a:xfrm>
              <a:prstGeom prst="triangl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sp>
          <p:nvSpPr>
            <p:cNvPr id="29" name="Flowchart: Terminator 28"/>
            <p:cNvSpPr/>
            <p:nvPr/>
          </p:nvSpPr>
          <p:spPr>
            <a:xfrm>
              <a:off x="10298098" y="3187082"/>
              <a:ext cx="834500" cy="142043"/>
            </a:xfrm>
            <a:prstGeom prst="flowChartTerminator">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grpSp>
        <p:nvGrpSpPr>
          <p:cNvPr id="32" name="Group 31"/>
          <p:cNvGrpSpPr/>
          <p:nvPr/>
        </p:nvGrpSpPr>
        <p:grpSpPr>
          <a:xfrm>
            <a:off x="678404" y="3755254"/>
            <a:ext cx="1740023" cy="310719"/>
            <a:chOff x="4110362" y="3195961"/>
            <a:chExt cx="1740023" cy="310719"/>
          </a:xfrm>
        </p:grpSpPr>
        <p:sp>
          <p:nvSpPr>
            <p:cNvPr id="33" name="Rectangle 32"/>
            <p:cNvSpPr/>
            <p:nvPr/>
          </p:nvSpPr>
          <p:spPr>
            <a:xfrm rot="10800000">
              <a:off x="4110362" y="3195961"/>
              <a:ext cx="1740023" cy="1420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4" name="Isosceles Triangle 33"/>
            <p:cNvSpPr/>
            <p:nvPr/>
          </p:nvSpPr>
          <p:spPr>
            <a:xfrm rot="10800000">
              <a:off x="4820576" y="3338004"/>
              <a:ext cx="248575" cy="168676"/>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sp>
        <p:nvSpPr>
          <p:cNvPr id="31" name="Flowchart: Terminator 30"/>
          <p:cNvSpPr/>
          <p:nvPr/>
        </p:nvSpPr>
        <p:spPr>
          <a:xfrm>
            <a:off x="541539" y="3755252"/>
            <a:ext cx="834500" cy="142043"/>
          </a:xfrm>
          <a:prstGeom prst="flowChartTermina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cxnSp>
        <p:nvCxnSpPr>
          <p:cNvPr id="36" name="Straight Connector 35"/>
          <p:cNvCxnSpPr/>
          <p:nvPr/>
        </p:nvCxnSpPr>
        <p:spPr>
          <a:xfrm flipV="1">
            <a:off x="1509087" y="3303643"/>
            <a:ext cx="5082" cy="371430"/>
          </a:xfrm>
          <a:prstGeom prst="line">
            <a:avLst/>
          </a:prstGeom>
        </p:spPr>
        <p:style>
          <a:lnRef idx="1">
            <a:schemeClr val="accent1"/>
          </a:lnRef>
          <a:fillRef idx="0">
            <a:schemeClr val="accent1"/>
          </a:fillRef>
          <a:effectRef idx="0">
            <a:schemeClr val="accent1"/>
          </a:effectRef>
          <a:fontRef idx="minor">
            <a:schemeClr val="tx1"/>
          </a:fontRef>
        </p:style>
      </p:cxnSp>
      <p:sp>
        <p:nvSpPr>
          <p:cNvPr id="38" name="Oval 37"/>
          <p:cNvSpPr/>
          <p:nvPr/>
        </p:nvSpPr>
        <p:spPr>
          <a:xfrm>
            <a:off x="1061554" y="2517061"/>
            <a:ext cx="895066" cy="804398"/>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fr-FR" dirty="0"/>
          </a:p>
        </p:txBody>
      </p:sp>
      <p:sp>
        <p:nvSpPr>
          <p:cNvPr id="41" name="Picture Placeholder 40"/>
          <p:cNvSpPr>
            <a:spLocks noGrp="1"/>
          </p:cNvSpPr>
          <p:nvPr>
            <p:ph type="pic" sz="quarter" idx="18"/>
          </p:nvPr>
        </p:nvSpPr>
        <p:spPr>
          <a:xfrm>
            <a:off x="1199538" y="2802095"/>
            <a:ext cx="658760" cy="304901"/>
          </a:xfrm>
        </p:spPr>
        <p:txBody>
          <a:bodyPr>
            <a:noAutofit/>
          </a:bodyPr>
          <a:lstStyle>
            <a:lvl1pPr marL="0" indent="0">
              <a:buNone/>
              <a:defRPr sz="1100"/>
            </a:lvl1pPr>
          </a:lstStyle>
          <a:p>
            <a:r>
              <a:rPr lang="en-US" dirty="0"/>
              <a:t>Click icon to add picture</a:t>
            </a:r>
            <a:endParaRPr lang="fr-FR" dirty="0"/>
          </a:p>
        </p:txBody>
      </p:sp>
      <p:cxnSp>
        <p:nvCxnSpPr>
          <p:cNvPr id="42" name="Straight Connector 41"/>
          <p:cNvCxnSpPr/>
          <p:nvPr/>
        </p:nvCxnSpPr>
        <p:spPr>
          <a:xfrm flipV="1">
            <a:off x="5014293" y="3298722"/>
            <a:ext cx="5082" cy="371430"/>
          </a:xfrm>
          <a:prstGeom prst="line">
            <a:avLst/>
          </a:prstGeom>
        </p:spPr>
        <p:style>
          <a:lnRef idx="1">
            <a:schemeClr val="accent1"/>
          </a:lnRef>
          <a:fillRef idx="0">
            <a:schemeClr val="accent1"/>
          </a:fillRef>
          <a:effectRef idx="0">
            <a:schemeClr val="accent1"/>
          </a:effectRef>
          <a:fontRef idx="minor">
            <a:schemeClr val="tx1"/>
          </a:fontRef>
        </p:style>
      </p:cxnSp>
      <p:sp>
        <p:nvSpPr>
          <p:cNvPr id="43" name="Oval 42"/>
          <p:cNvSpPr/>
          <p:nvPr/>
        </p:nvSpPr>
        <p:spPr>
          <a:xfrm>
            <a:off x="4566760" y="2512140"/>
            <a:ext cx="895066" cy="804398"/>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fr-FR" dirty="0"/>
          </a:p>
        </p:txBody>
      </p:sp>
      <p:sp>
        <p:nvSpPr>
          <p:cNvPr id="44" name="Picture Placeholder 40"/>
          <p:cNvSpPr>
            <a:spLocks noGrp="1"/>
          </p:cNvSpPr>
          <p:nvPr>
            <p:ph type="pic" sz="quarter" idx="19"/>
          </p:nvPr>
        </p:nvSpPr>
        <p:spPr>
          <a:xfrm>
            <a:off x="4704744" y="2797174"/>
            <a:ext cx="658760" cy="304901"/>
          </a:xfrm>
        </p:spPr>
        <p:txBody>
          <a:bodyPr>
            <a:noAutofit/>
          </a:bodyPr>
          <a:lstStyle>
            <a:lvl1pPr marL="0" indent="0">
              <a:buNone/>
              <a:defRPr sz="1100"/>
            </a:lvl1pPr>
          </a:lstStyle>
          <a:p>
            <a:r>
              <a:rPr lang="en-US" dirty="0"/>
              <a:t>Click icon to add picture</a:t>
            </a:r>
            <a:endParaRPr lang="fr-FR" dirty="0"/>
          </a:p>
        </p:txBody>
      </p:sp>
      <p:cxnSp>
        <p:nvCxnSpPr>
          <p:cNvPr id="45" name="Straight Connector 44"/>
          <p:cNvCxnSpPr/>
          <p:nvPr/>
        </p:nvCxnSpPr>
        <p:spPr>
          <a:xfrm flipV="1">
            <a:off x="8579416" y="3293804"/>
            <a:ext cx="5082" cy="371430"/>
          </a:xfrm>
          <a:prstGeom prst="line">
            <a:avLst/>
          </a:prstGeom>
        </p:spPr>
        <p:style>
          <a:lnRef idx="1">
            <a:schemeClr val="accent1"/>
          </a:lnRef>
          <a:fillRef idx="0">
            <a:schemeClr val="accent1"/>
          </a:fillRef>
          <a:effectRef idx="0">
            <a:schemeClr val="accent1"/>
          </a:effectRef>
          <a:fontRef idx="minor">
            <a:schemeClr val="tx1"/>
          </a:fontRef>
        </p:style>
      </p:cxnSp>
      <p:sp>
        <p:nvSpPr>
          <p:cNvPr id="46" name="Oval 45"/>
          <p:cNvSpPr/>
          <p:nvPr/>
        </p:nvSpPr>
        <p:spPr>
          <a:xfrm>
            <a:off x="8131883" y="2507222"/>
            <a:ext cx="895066" cy="804398"/>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fr-FR" dirty="0"/>
          </a:p>
        </p:txBody>
      </p:sp>
      <p:sp>
        <p:nvSpPr>
          <p:cNvPr id="47" name="Picture Placeholder 40"/>
          <p:cNvSpPr>
            <a:spLocks noGrp="1"/>
          </p:cNvSpPr>
          <p:nvPr>
            <p:ph type="pic" sz="quarter" idx="20"/>
          </p:nvPr>
        </p:nvSpPr>
        <p:spPr>
          <a:xfrm>
            <a:off x="8269867" y="2792256"/>
            <a:ext cx="658760" cy="304901"/>
          </a:xfrm>
        </p:spPr>
        <p:txBody>
          <a:bodyPr>
            <a:noAutofit/>
          </a:bodyPr>
          <a:lstStyle>
            <a:lvl1pPr marL="0" indent="0">
              <a:buNone/>
              <a:defRPr sz="1100"/>
            </a:lvl1pPr>
          </a:lstStyle>
          <a:p>
            <a:r>
              <a:rPr lang="en-US" dirty="0"/>
              <a:t>Click icon to add picture</a:t>
            </a:r>
            <a:endParaRPr lang="fr-FR" dirty="0"/>
          </a:p>
        </p:txBody>
      </p:sp>
      <p:cxnSp>
        <p:nvCxnSpPr>
          <p:cNvPr id="48" name="Straight Connector 47"/>
          <p:cNvCxnSpPr/>
          <p:nvPr/>
        </p:nvCxnSpPr>
        <p:spPr>
          <a:xfrm flipV="1">
            <a:off x="3264144" y="3974320"/>
            <a:ext cx="5082" cy="371430"/>
          </a:xfrm>
          <a:prstGeom prst="line">
            <a:avLst/>
          </a:prstGeom>
        </p:spPr>
        <p:style>
          <a:lnRef idx="1">
            <a:schemeClr val="accent1"/>
          </a:lnRef>
          <a:fillRef idx="0">
            <a:schemeClr val="accent1"/>
          </a:fillRef>
          <a:effectRef idx="0">
            <a:schemeClr val="accent1"/>
          </a:effectRef>
          <a:fontRef idx="minor">
            <a:schemeClr val="tx1"/>
          </a:fontRef>
        </p:style>
      </p:cxnSp>
      <p:sp>
        <p:nvSpPr>
          <p:cNvPr id="50" name="Picture Placeholder 40"/>
          <p:cNvSpPr>
            <a:spLocks noGrp="1"/>
          </p:cNvSpPr>
          <p:nvPr>
            <p:ph type="pic" sz="quarter" idx="21"/>
          </p:nvPr>
        </p:nvSpPr>
        <p:spPr>
          <a:xfrm>
            <a:off x="2925099" y="4593648"/>
            <a:ext cx="658760" cy="304901"/>
          </a:xfrm>
        </p:spPr>
        <p:txBody>
          <a:bodyPr>
            <a:noAutofit/>
          </a:bodyPr>
          <a:lstStyle>
            <a:lvl1pPr marL="0" indent="0">
              <a:buNone/>
              <a:defRPr sz="1100"/>
            </a:lvl1pPr>
          </a:lstStyle>
          <a:p>
            <a:r>
              <a:rPr lang="en-US" dirty="0"/>
              <a:t>Click icon to add picture</a:t>
            </a:r>
            <a:endParaRPr lang="fr-FR" dirty="0"/>
          </a:p>
        </p:txBody>
      </p:sp>
      <p:cxnSp>
        <p:nvCxnSpPr>
          <p:cNvPr id="51" name="Straight Connector 50"/>
          <p:cNvCxnSpPr/>
          <p:nvPr/>
        </p:nvCxnSpPr>
        <p:spPr>
          <a:xfrm flipV="1">
            <a:off x="6795979" y="3997149"/>
            <a:ext cx="5082" cy="371430"/>
          </a:xfrm>
          <a:prstGeom prst="line">
            <a:avLst/>
          </a:prstGeom>
        </p:spPr>
        <p:style>
          <a:lnRef idx="1">
            <a:schemeClr val="accent1"/>
          </a:lnRef>
          <a:fillRef idx="0">
            <a:schemeClr val="accent1"/>
          </a:fillRef>
          <a:effectRef idx="0">
            <a:schemeClr val="accent1"/>
          </a:effectRef>
          <a:fontRef idx="minor">
            <a:schemeClr val="tx1"/>
          </a:fontRef>
        </p:style>
      </p:cxnSp>
      <p:sp>
        <p:nvSpPr>
          <p:cNvPr id="52" name="Oval 51"/>
          <p:cNvSpPr/>
          <p:nvPr/>
        </p:nvSpPr>
        <p:spPr>
          <a:xfrm>
            <a:off x="6338614" y="4331443"/>
            <a:ext cx="895066" cy="804398"/>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fr-FR" dirty="0"/>
          </a:p>
        </p:txBody>
      </p:sp>
      <p:sp>
        <p:nvSpPr>
          <p:cNvPr id="53" name="Picture Placeholder 40"/>
          <p:cNvSpPr>
            <a:spLocks noGrp="1"/>
          </p:cNvSpPr>
          <p:nvPr>
            <p:ph type="pic" sz="quarter" idx="22"/>
          </p:nvPr>
        </p:nvSpPr>
        <p:spPr>
          <a:xfrm>
            <a:off x="6476598" y="4616477"/>
            <a:ext cx="658760" cy="304901"/>
          </a:xfrm>
        </p:spPr>
        <p:txBody>
          <a:bodyPr>
            <a:noAutofit/>
          </a:bodyPr>
          <a:lstStyle>
            <a:lvl1pPr marL="0" indent="0">
              <a:buNone/>
              <a:defRPr sz="1100"/>
            </a:lvl1pPr>
          </a:lstStyle>
          <a:p>
            <a:r>
              <a:rPr lang="en-US" dirty="0"/>
              <a:t>Click icon to add picture</a:t>
            </a:r>
            <a:endParaRPr lang="fr-FR" dirty="0"/>
          </a:p>
        </p:txBody>
      </p:sp>
      <p:cxnSp>
        <p:nvCxnSpPr>
          <p:cNvPr id="54" name="Straight Connector 53"/>
          <p:cNvCxnSpPr/>
          <p:nvPr/>
        </p:nvCxnSpPr>
        <p:spPr>
          <a:xfrm flipV="1">
            <a:off x="10307983" y="3968606"/>
            <a:ext cx="5082" cy="371430"/>
          </a:xfrm>
          <a:prstGeom prst="line">
            <a:avLst/>
          </a:prstGeom>
        </p:spPr>
        <p:style>
          <a:lnRef idx="1">
            <a:schemeClr val="accent1"/>
          </a:lnRef>
          <a:fillRef idx="0">
            <a:schemeClr val="accent1"/>
          </a:fillRef>
          <a:effectRef idx="0">
            <a:schemeClr val="accent1"/>
          </a:effectRef>
          <a:fontRef idx="minor">
            <a:schemeClr val="tx1"/>
          </a:fontRef>
        </p:style>
      </p:cxnSp>
      <p:sp>
        <p:nvSpPr>
          <p:cNvPr id="55" name="Oval 54"/>
          <p:cNvSpPr/>
          <p:nvPr/>
        </p:nvSpPr>
        <p:spPr>
          <a:xfrm>
            <a:off x="9860450" y="4302900"/>
            <a:ext cx="895066" cy="804398"/>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fr-FR" dirty="0"/>
          </a:p>
        </p:txBody>
      </p:sp>
      <p:sp>
        <p:nvSpPr>
          <p:cNvPr id="56" name="Picture Placeholder 40"/>
          <p:cNvSpPr>
            <a:spLocks noGrp="1"/>
          </p:cNvSpPr>
          <p:nvPr>
            <p:ph type="pic" sz="quarter" idx="23"/>
          </p:nvPr>
        </p:nvSpPr>
        <p:spPr>
          <a:xfrm>
            <a:off x="9998434" y="4587934"/>
            <a:ext cx="658760" cy="304901"/>
          </a:xfrm>
        </p:spPr>
        <p:txBody>
          <a:bodyPr>
            <a:noAutofit/>
          </a:bodyPr>
          <a:lstStyle>
            <a:lvl1pPr marL="0" indent="0">
              <a:buNone/>
              <a:defRPr sz="1100"/>
            </a:lvl1pPr>
          </a:lstStyle>
          <a:p>
            <a:r>
              <a:rPr lang="en-US" dirty="0"/>
              <a:t>Click icon to add picture</a:t>
            </a:r>
            <a:endParaRPr lang="fr-FR" dirty="0"/>
          </a:p>
        </p:txBody>
      </p:sp>
      <p:sp>
        <p:nvSpPr>
          <p:cNvPr id="58" name="Oval 57"/>
          <p:cNvSpPr/>
          <p:nvPr/>
        </p:nvSpPr>
        <p:spPr>
          <a:xfrm>
            <a:off x="2797779" y="4357201"/>
            <a:ext cx="895066" cy="804398"/>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fr-FR" dirty="0"/>
          </a:p>
        </p:txBody>
      </p:sp>
      <p:sp>
        <p:nvSpPr>
          <p:cNvPr id="59" name="Picture Placeholder 40"/>
          <p:cNvSpPr>
            <a:spLocks noGrp="1"/>
          </p:cNvSpPr>
          <p:nvPr>
            <p:ph type="pic" sz="quarter" idx="24"/>
          </p:nvPr>
        </p:nvSpPr>
        <p:spPr>
          <a:xfrm>
            <a:off x="2935763" y="4642235"/>
            <a:ext cx="658760" cy="304901"/>
          </a:xfrm>
        </p:spPr>
        <p:txBody>
          <a:bodyPr>
            <a:noAutofit/>
          </a:bodyPr>
          <a:lstStyle>
            <a:lvl1pPr marL="0" indent="0">
              <a:buNone/>
              <a:defRPr sz="1100"/>
            </a:lvl1pPr>
          </a:lstStyle>
          <a:p>
            <a:r>
              <a:rPr lang="en-US" dirty="0"/>
              <a:t>Click icon to add picture</a:t>
            </a:r>
            <a:endParaRPr lang="fr-FR" dirty="0"/>
          </a:p>
        </p:txBody>
      </p:sp>
      <p:sp>
        <p:nvSpPr>
          <p:cNvPr id="61" name="Text Placeholder 60"/>
          <p:cNvSpPr>
            <a:spLocks noGrp="1"/>
          </p:cNvSpPr>
          <p:nvPr>
            <p:ph type="body" sz="quarter" idx="25" hasCustomPrompt="1"/>
          </p:nvPr>
        </p:nvSpPr>
        <p:spPr>
          <a:xfrm>
            <a:off x="838200" y="4203262"/>
            <a:ext cx="1384300" cy="340313"/>
          </a:xfrm>
        </p:spPr>
        <p:txBody>
          <a:bodyPr>
            <a:noAutofit/>
          </a:bodyPr>
          <a:lstStyle>
            <a:lvl1pPr marL="0" indent="0" algn="ctr">
              <a:spcBef>
                <a:spcPts val="0"/>
              </a:spcBef>
              <a:buNone/>
              <a:defRPr sz="1100" b="1" baseline="0"/>
            </a:lvl1pPr>
            <a:lvl2pPr marL="457200" indent="0">
              <a:buNone/>
              <a:defRPr sz="1050"/>
            </a:lvl2pPr>
            <a:lvl3pPr marL="914400" indent="0">
              <a:buNone/>
              <a:defRPr sz="1000"/>
            </a:lvl3pPr>
            <a:lvl4pPr marL="1371600" indent="0">
              <a:buNone/>
              <a:defRPr sz="900"/>
            </a:lvl4pPr>
            <a:lvl5pPr marL="1828800" indent="0">
              <a:buNone/>
              <a:defRPr sz="900"/>
            </a:lvl5pPr>
          </a:lstStyle>
          <a:p>
            <a:pPr lvl="0"/>
            <a:r>
              <a:rPr lang="en-US" dirty="0"/>
              <a:t>X March 2017</a:t>
            </a:r>
          </a:p>
          <a:p>
            <a:pPr lvl="0"/>
            <a:r>
              <a:rPr lang="en-US" dirty="0"/>
              <a:t>YOUR TITLE</a:t>
            </a:r>
          </a:p>
        </p:txBody>
      </p:sp>
      <p:sp>
        <p:nvSpPr>
          <p:cNvPr id="62" name="Text Placeholder 60"/>
          <p:cNvSpPr>
            <a:spLocks noGrp="1"/>
          </p:cNvSpPr>
          <p:nvPr>
            <p:ph type="body" sz="quarter" idx="26" hasCustomPrompt="1"/>
          </p:nvPr>
        </p:nvSpPr>
        <p:spPr>
          <a:xfrm>
            <a:off x="838200" y="4636319"/>
            <a:ext cx="1384300" cy="624405"/>
          </a:xfrm>
        </p:spPr>
        <p:txBody>
          <a:bodyPr>
            <a:noAutofit/>
          </a:bodyPr>
          <a:lstStyle>
            <a:lvl1pPr marL="0" indent="0" algn="ctr">
              <a:spcBef>
                <a:spcPts val="0"/>
              </a:spcBef>
              <a:buNone/>
              <a:defRPr sz="1100" b="0"/>
            </a:lvl1pPr>
            <a:lvl2pPr marL="457200" indent="0">
              <a:buNone/>
              <a:defRPr sz="1050"/>
            </a:lvl2pPr>
            <a:lvl3pPr marL="914400" indent="0">
              <a:buNone/>
              <a:defRPr sz="1000"/>
            </a:lvl3pPr>
            <a:lvl4pPr marL="1371600" indent="0">
              <a:buNone/>
              <a:defRPr sz="900"/>
            </a:lvl4pPr>
            <a:lvl5pPr marL="1828800" indent="0">
              <a:buNone/>
              <a:defRPr sz="900"/>
            </a:lvl5pPr>
          </a:lstStyle>
          <a:p>
            <a:pPr lvl="0"/>
            <a:r>
              <a:rPr lang="en-US" dirty="0"/>
              <a:t>A Company is a legal entity made up of an association of persons</a:t>
            </a:r>
          </a:p>
        </p:txBody>
      </p:sp>
      <p:sp>
        <p:nvSpPr>
          <p:cNvPr id="63" name="Text Placeholder 60"/>
          <p:cNvSpPr>
            <a:spLocks noGrp="1"/>
          </p:cNvSpPr>
          <p:nvPr>
            <p:ph type="body" sz="quarter" idx="27" hasCustomPrompt="1"/>
          </p:nvPr>
        </p:nvSpPr>
        <p:spPr>
          <a:xfrm>
            <a:off x="2571994" y="2383858"/>
            <a:ext cx="1384300" cy="340313"/>
          </a:xfrm>
        </p:spPr>
        <p:txBody>
          <a:bodyPr>
            <a:noAutofit/>
          </a:bodyPr>
          <a:lstStyle>
            <a:lvl1pPr marL="0" indent="0" algn="ctr">
              <a:spcBef>
                <a:spcPts val="0"/>
              </a:spcBef>
              <a:buNone/>
              <a:defRPr sz="1100" b="1"/>
            </a:lvl1pPr>
            <a:lvl2pPr marL="457200" indent="0">
              <a:buNone/>
              <a:defRPr sz="1050"/>
            </a:lvl2pPr>
            <a:lvl3pPr marL="914400" indent="0">
              <a:buNone/>
              <a:defRPr sz="1000"/>
            </a:lvl3pPr>
            <a:lvl4pPr marL="1371600" indent="0">
              <a:buNone/>
              <a:defRPr sz="900"/>
            </a:lvl4pPr>
            <a:lvl5pPr marL="1828800" indent="0">
              <a:buNone/>
              <a:defRPr sz="900"/>
            </a:lvl5pPr>
          </a:lstStyle>
          <a:p>
            <a:pPr lvl="0"/>
            <a:r>
              <a:rPr lang="en-US" dirty="0"/>
              <a:t>X March 2017</a:t>
            </a:r>
          </a:p>
          <a:p>
            <a:pPr lvl="0"/>
            <a:r>
              <a:rPr lang="en-US" dirty="0"/>
              <a:t>YOUR TITLE</a:t>
            </a:r>
          </a:p>
        </p:txBody>
      </p:sp>
      <p:sp>
        <p:nvSpPr>
          <p:cNvPr id="64" name="Text Placeholder 60"/>
          <p:cNvSpPr>
            <a:spLocks noGrp="1"/>
          </p:cNvSpPr>
          <p:nvPr>
            <p:ph type="body" sz="quarter" idx="28" hasCustomPrompt="1"/>
          </p:nvPr>
        </p:nvSpPr>
        <p:spPr>
          <a:xfrm>
            <a:off x="2571994" y="2816915"/>
            <a:ext cx="1384300" cy="675289"/>
          </a:xfrm>
        </p:spPr>
        <p:txBody>
          <a:bodyPr>
            <a:noAutofit/>
          </a:bodyPr>
          <a:lstStyle>
            <a:lvl1pPr marL="0" indent="0" algn="ctr">
              <a:spcBef>
                <a:spcPts val="0"/>
              </a:spcBef>
              <a:buNone/>
              <a:defRPr sz="1100" b="0"/>
            </a:lvl1pPr>
            <a:lvl2pPr marL="457200" indent="0">
              <a:buNone/>
              <a:defRPr sz="1050"/>
            </a:lvl2pPr>
            <a:lvl3pPr marL="914400" indent="0">
              <a:buNone/>
              <a:defRPr sz="1000"/>
            </a:lvl3pPr>
            <a:lvl4pPr marL="1371600" indent="0">
              <a:buNone/>
              <a:defRPr sz="900"/>
            </a:lvl4pPr>
            <a:lvl5pPr marL="1828800" indent="0">
              <a:buNone/>
              <a:defRPr sz="900"/>
            </a:lvl5pPr>
          </a:lstStyle>
          <a:p>
            <a:pPr lvl="0"/>
            <a:r>
              <a:rPr lang="en-US" dirty="0"/>
              <a:t>A Company is a legal entity made up of an association of persons</a:t>
            </a:r>
          </a:p>
        </p:txBody>
      </p:sp>
      <p:sp>
        <p:nvSpPr>
          <p:cNvPr id="65" name="Text Placeholder 60"/>
          <p:cNvSpPr>
            <a:spLocks noGrp="1"/>
          </p:cNvSpPr>
          <p:nvPr>
            <p:ph type="body" sz="quarter" idx="29" hasCustomPrompt="1"/>
          </p:nvPr>
        </p:nvSpPr>
        <p:spPr>
          <a:xfrm>
            <a:off x="4426819" y="4203262"/>
            <a:ext cx="1384300" cy="340313"/>
          </a:xfrm>
        </p:spPr>
        <p:txBody>
          <a:bodyPr>
            <a:noAutofit/>
          </a:bodyPr>
          <a:lstStyle>
            <a:lvl1pPr marL="0" indent="0" algn="ctr">
              <a:spcBef>
                <a:spcPts val="0"/>
              </a:spcBef>
              <a:buNone/>
              <a:defRPr sz="1100" b="1"/>
            </a:lvl1pPr>
            <a:lvl2pPr marL="457200" indent="0">
              <a:buNone/>
              <a:defRPr sz="1050"/>
            </a:lvl2pPr>
            <a:lvl3pPr marL="914400" indent="0">
              <a:buNone/>
              <a:defRPr sz="1000"/>
            </a:lvl3pPr>
            <a:lvl4pPr marL="1371600" indent="0">
              <a:buNone/>
              <a:defRPr sz="900"/>
            </a:lvl4pPr>
            <a:lvl5pPr marL="1828800" indent="0">
              <a:buNone/>
              <a:defRPr sz="900"/>
            </a:lvl5pPr>
          </a:lstStyle>
          <a:p>
            <a:pPr lvl="0"/>
            <a:r>
              <a:rPr lang="en-US" dirty="0"/>
              <a:t>X April 2017</a:t>
            </a:r>
          </a:p>
          <a:p>
            <a:pPr lvl="0"/>
            <a:r>
              <a:rPr lang="en-US" dirty="0"/>
              <a:t>YOUR TITLE</a:t>
            </a:r>
          </a:p>
        </p:txBody>
      </p:sp>
      <p:sp>
        <p:nvSpPr>
          <p:cNvPr id="66" name="Text Placeholder 60"/>
          <p:cNvSpPr>
            <a:spLocks noGrp="1"/>
          </p:cNvSpPr>
          <p:nvPr>
            <p:ph type="body" sz="quarter" idx="30" hasCustomPrompt="1"/>
          </p:nvPr>
        </p:nvSpPr>
        <p:spPr>
          <a:xfrm>
            <a:off x="4426819" y="4636319"/>
            <a:ext cx="1384300" cy="650164"/>
          </a:xfrm>
        </p:spPr>
        <p:txBody>
          <a:bodyPr>
            <a:noAutofit/>
          </a:bodyPr>
          <a:lstStyle>
            <a:lvl1pPr marL="0" indent="0" algn="ctr">
              <a:spcBef>
                <a:spcPts val="0"/>
              </a:spcBef>
              <a:buNone/>
              <a:defRPr sz="1100" b="0"/>
            </a:lvl1pPr>
            <a:lvl2pPr marL="457200" indent="0">
              <a:buNone/>
              <a:defRPr sz="1050"/>
            </a:lvl2pPr>
            <a:lvl3pPr marL="914400" indent="0">
              <a:buNone/>
              <a:defRPr sz="1000"/>
            </a:lvl3pPr>
            <a:lvl4pPr marL="1371600" indent="0">
              <a:buNone/>
              <a:defRPr sz="900"/>
            </a:lvl4pPr>
            <a:lvl5pPr marL="1828800" indent="0">
              <a:buNone/>
              <a:defRPr sz="900"/>
            </a:lvl5pPr>
          </a:lstStyle>
          <a:p>
            <a:pPr lvl="0"/>
            <a:r>
              <a:rPr lang="en-US" dirty="0"/>
              <a:t>A Company is a legal entity made up of an association of persons</a:t>
            </a:r>
          </a:p>
        </p:txBody>
      </p:sp>
      <p:sp>
        <p:nvSpPr>
          <p:cNvPr id="67" name="Text Placeholder 60"/>
          <p:cNvSpPr>
            <a:spLocks noGrp="1"/>
          </p:cNvSpPr>
          <p:nvPr>
            <p:ph type="body" sz="quarter" idx="31" hasCustomPrompt="1"/>
          </p:nvPr>
        </p:nvSpPr>
        <p:spPr>
          <a:xfrm>
            <a:off x="6137126" y="2383858"/>
            <a:ext cx="1384300" cy="340313"/>
          </a:xfrm>
        </p:spPr>
        <p:txBody>
          <a:bodyPr>
            <a:noAutofit/>
          </a:bodyPr>
          <a:lstStyle>
            <a:lvl1pPr marL="0" indent="0" algn="ctr">
              <a:spcBef>
                <a:spcPts val="0"/>
              </a:spcBef>
              <a:buNone/>
              <a:defRPr sz="1100" b="1"/>
            </a:lvl1pPr>
            <a:lvl2pPr marL="457200" indent="0">
              <a:buNone/>
              <a:defRPr sz="1050"/>
            </a:lvl2pPr>
            <a:lvl3pPr marL="914400" indent="0">
              <a:buNone/>
              <a:defRPr sz="1000"/>
            </a:lvl3pPr>
            <a:lvl4pPr marL="1371600" indent="0">
              <a:buNone/>
              <a:defRPr sz="900"/>
            </a:lvl4pPr>
            <a:lvl5pPr marL="1828800" indent="0">
              <a:buNone/>
              <a:defRPr sz="900"/>
            </a:lvl5pPr>
          </a:lstStyle>
          <a:p>
            <a:pPr lvl="0"/>
            <a:r>
              <a:rPr lang="en-US" dirty="0"/>
              <a:t>X April 2017</a:t>
            </a:r>
          </a:p>
          <a:p>
            <a:pPr lvl="0"/>
            <a:r>
              <a:rPr lang="en-US" dirty="0"/>
              <a:t>YOUR TITLE</a:t>
            </a:r>
          </a:p>
        </p:txBody>
      </p:sp>
      <p:sp>
        <p:nvSpPr>
          <p:cNvPr id="68" name="Text Placeholder 60"/>
          <p:cNvSpPr>
            <a:spLocks noGrp="1"/>
          </p:cNvSpPr>
          <p:nvPr>
            <p:ph type="body" sz="quarter" idx="32" hasCustomPrompt="1"/>
          </p:nvPr>
        </p:nvSpPr>
        <p:spPr>
          <a:xfrm>
            <a:off x="6137126" y="2816915"/>
            <a:ext cx="1384300" cy="690441"/>
          </a:xfrm>
        </p:spPr>
        <p:txBody>
          <a:bodyPr>
            <a:noAutofit/>
          </a:bodyPr>
          <a:lstStyle>
            <a:lvl1pPr marL="0" indent="0" algn="ctr">
              <a:spcBef>
                <a:spcPts val="0"/>
              </a:spcBef>
              <a:buNone/>
              <a:defRPr sz="1100" b="0"/>
            </a:lvl1pPr>
            <a:lvl2pPr marL="457200" indent="0">
              <a:buNone/>
              <a:defRPr sz="1050"/>
            </a:lvl2pPr>
            <a:lvl3pPr marL="914400" indent="0">
              <a:buNone/>
              <a:defRPr sz="1000"/>
            </a:lvl3pPr>
            <a:lvl4pPr marL="1371600" indent="0">
              <a:buNone/>
              <a:defRPr sz="900"/>
            </a:lvl4pPr>
            <a:lvl5pPr marL="1828800" indent="0">
              <a:buNone/>
              <a:defRPr sz="900"/>
            </a:lvl5pPr>
          </a:lstStyle>
          <a:p>
            <a:pPr lvl="0"/>
            <a:r>
              <a:rPr lang="en-US" dirty="0"/>
              <a:t>A Company is a legal entity made up of an association of persons</a:t>
            </a:r>
          </a:p>
        </p:txBody>
      </p:sp>
      <p:sp>
        <p:nvSpPr>
          <p:cNvPr id="69" name="Text Placeholder 60"/>
          <p:cNvSpPr>
            <a:spLocks noGrp="1"/>
          </p:cNvSpPr>
          <p:nvPr>
            <p:ph type="body" sz="quarter" idx="33" hasCustomPrompt="1"/>
          </p:nvPr>
        </p:nvSpPr>
        <p:spPr>
          <a:xfrm>
            <a:off x="7887266" y="4203262"/>
            <a:ext cx="1384300" cy="340313"/>
          </a:xfrm>
        </p:spPr>
        <p:txBody>
          <a:bodyPr>
            <a:noAutofit/>
          </a:bodyPr>
          <a:lstStyle>
            <a:lvl1pPr marL="0" indent="0" algn="ctr">
              <a:spcBef>
                <a:spcPts val="0"/>
              </a:spcBef>
              <a:buNone/>
              <a:defRPr sz="1100" b="1"/>
            </a:lvl1pPr>
            <a:lvl2pPr marL="457200" indent="0">
              <a:buNone/>
              <a:defRPr sz="1050"/>
            </a:lvl2pPr>
            <a:lvl3pPr marL="914400" indent="0">
              <a:buNone/>
              <a:defRPr sz="1000"/>
            </a:lvl3pPr>
            <a:lvl4pPr marL="1371600" indent="0">
              <a:buNone/>
              <a:defRPr sz="900"/>
            </a:lvl4pPr>
            <a:lvl5pPr marL="1828800" indent="0">
              <a:buNone/>
              <a:defRPr sz="900"/>
            </a:lvl5pPr>
          </a:lstStyle>
          <a:p>
            <a:pPr lvl="0"/>
            <a:r>
              <a:rPr lang="en-US" dirty="0"/>
              <a:t>X May 2017</a:t>
            </a:r>
          </a:p>
          <a:p>
            <a:pPr lvl="0"/>
            <a:r>
              <a:rPr lang="en-US" dirty="0"/>
              <a:t>YOUR TITLE</a:t>
            </a:r>
          </a:p>
        </p:txBody>
      </p:sp>
      <p:sp>
        <p:nvSpPr>
          <p:cNvPr id="70" name="Text Placeholder 60"/>
          <p:cNvSpPr>
            <a:spLocks noGrp="1"/>
          </p:cNvSpPr>
          <p:nvPr>
            <p:ph type="body" sz="quarter" idx="34" hasCustomPrompt="1"/>
          </p:nvPr>
        </p:nvSpPr>
        <p:spPr>
          <a:xfrm>
            <a:off x="7887266" y="4636319"/>
            <a:ext cx="1384300" cy="678706"/>
          </a:xfrm>
        </p:spPr>
        <p:txBody>
          <a:bodyPr>
            <a:noAutofit/>
          </a:bodyPr>
          <a:lstStyle>
            <a:lvl1pPr marL="0" indent="0" algn="ctr">
              <a:spcBef>
                <a:spcPts val="0"/>
              </a:spcBef>
              <a:buNone/>
              <a:defRPr sz="1100" b="0"/>
            </a:lvl1pPr>
            <a:lvl2pPr marL="457200" indent="0">
              <a:buNone/>
              <a:defRPr sz="1050"/>
            </a:lvl2pPr>
            <a:lvl3pPr marL="914400" indent="0">
              <a:buNone/>
              <a:defRPr sz="1000"/>
            </a:lvl3pPr>
            <a:lvl4pPr marL="1371600" indent="0">
              <a:buNone/>
              <a:defRPr sz="900"/>
            </a:lvl4pPr>
            <a:lvl5pPr marL="1828800" indent="0">
              <a:buNone/>
              <a:defRPr sz="900"/>
            </a:lvl5pPr>
          </a:lstStyle>
          <a:p>
            <a:pPr lvl="0"/>
            <a:r>
              <a:rPr lang="en-US" dirty="0"/>
              <a:t>A Company is a legal entity made up of an association of persons</a:t>
            </a:r>
          </a:p>
        </p:txBody>
      </p:sp>
      <p:sp>
        <p:nvSpPr>
          <p:cNvPr id="71" name="Text Placeholder 60"/>
          <p:cNvSpPr>
            <a:spLocks noGrp="1"/>
          </p:cNvSpPr>
          <p:nvPr>
            <p:ph type="body" sz="quarter" idx="35" hasCustomPrompt="1"/>
          </p:nvPr>
        </p:nvSpPr>
        <p:spPr>
          <a:xfrm>
            <a:off x="9637406" y="2383858"/>
            <a:ext cx="1384300" cy="340313"/>
          </a:xfrm>
        </p:spPr>
        <p:txBody>
          <a:bodyPr>
            <a:noAutofit/>
          </a:bodyPr>
          <a:lstStyle>
            <a:lvl1pPr marL="0" indent="0" algn="ctr">
              <a:spcBef>
                <a:spcPts val="0"/>
              </a:spcBef>
              <a:buNone/>
              <a:defRPr sz="1100" b="1"/>
            </a:lvl1pPr>
            <a:lvl2pPr marL="457200" indent="0">
              <a:buNone/>
              <a:defRPr sz="1050"/>
            </a:lvl2pPr>
            <a:lvl3pPr marL="914400" indent="0">
              <a:buNone/>
              <a:defRPr sz="1000"/>
            </a:lvl3pPr>
            <a:lvl4pPr marL="1371600" indent="0">
              <a:buNone/>
              <a:defRPr sz="900"/>
            </a:lvl4pPr>
            <a:lvl5pPr marL="1828800" indent="0">
              <a:buNone/>
              <a:defRPr sz="900"/>
            </a:lvl5pPr>
          </a:lstStyle>
          <a:p>
            <a:pPr lvl="0"/>
            <a:r>
              <a:rPr lang="en-US" dirty="0"/>
              <a:t>X May 2017</a:t>
            </a:r>
          </a:p>
          <a:p>
            <a:pPr lvl="0"/>
            <a:r>
              <a:rPr lang="en-US" dirty="0"/>
              <a:t>YOUR TITLE</a:t>
            </a:r>
          </a:p>
        </p:txBody>
      </p:sp>
      <p:sp>
        <p:nvSpPr>
          <p:cNvPr id="72" name="Text Placeholder 60"/>
          <p:cNvSpPr>
            <a:spLocks noGrp="1"/>
          </p:cNvSpPr>
          <p:nvPr>
            <p:ph type="body" sz="quarter" idx="36" hasCustomPrompt="1"/>
          </p:nvPr>
        </p:nvSpPr>
        <p:spPr>
          <a:xfrm>
            <a:off x="9637406" y="2816915"/>
            <a:ext cx="1384300" cy="690441"/>
          </a:xfrm>
        </p:spPr>
        <p:txBody>
          <a:bodyPr>
            <a:noAutofit/>
          </a:bodyPr>
          <a:lstStyle>
            <a:lvl1pPr marL="0" indent="0" algn="ctr">
              <a:spcBef>
                <a:spcPts val="0"/>
              </a:spcBef>
              <a:buNone/>
              <a:defRPr sz="1100" b="0"/>
            </a:lvl1pPr>
            <a:lvl2pPr marL="457200" indent="0">
              <a:buNone/>
              <a:defRPr sz="1050"/>
            </a:lvl2pPr>
            <a:lvl3pPr marL="914400" indent="0">
              <a:buNone/>
              <a:defRPr sz="1000"/>
            </a:lvl3pPr>
            <a:lvl4pPr marL="1371600" indent="0">
              <a:buNone/>
              <a:defRPr sz="900"/>
            </a:lvl4pPr>
            <a:lvl5pPr marL="1828800" indent="0">
              <a:buNone/>
              <a:defRPr sz="900"/>
            </a:lvl5pPr>
          </a:lstStyle>
          <a:p>
            <a:pPr lvl="0"/>
            <a:r>
              <a:rPr lang="en-US" dirty="0"/>
              <a:t>A Company is a legal entity made up of an association of persons</a:t>
            </a:r>
          </a:p>
        </p:txBody>
      </p:sp>
      <p:pic>
        <p:nvPicPr>
          <p:cNvPr id="73" name="Picture 7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0860" y="6688655"/>
            <a:ext cx="1604775" cy="169668"/>
          </a:xfrm>
          <a:prstGeom prst="rect">
            <a:avLst/>
          </a:prstGeom>
        </p:spPr>
      </p:pic>
      <p:sp>
        <p:nvSpPr>
          <p:cNvPr id="60" name="Slide Number Placeholder 2"/>
          <p:cNvSpPr txBox="1">
            <a:spLocks/>
          </p:cNvSpPr>
          <p:nvPr userDrawn="1"/>
        </p:nvSpPr>
        <p:spPr>
          <a:xfrm>
            <a:off x="9502068" y="6590533"/>
            <a:ext cx="2743200" cy="365125"/>
          </a:xfrm>
          <a:prstGeom prst="rect">
            <a:avLst/>
          </a:prstGeom>
        </p:spPr>
        <p:txBody>
          <a:bodyPr vert="horz" lIns="91440" tIns="45720" rIns="91440" bIns="45720" rtlCol="0" anchor="ctr"/>
          <a:lstStyle>
            <a:defPPr>
              <a:defRPr lang="fr-F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1928AE1-0B4F-4F99-BF23-C5EBB1678288}" type="slidenum">
              <a:rPr lang="fr-FR" sz="1050" smtClean="0"/>
              <a:pPr/>
              <a:t>‹N°›</a:t>
            </a:fld>
            <a:endParaRPr lang="fr-FR" sz="1050" dirty="0"/>
          </a:p>
        </p:txBody>
      </p:sp>
      <p:sp>
        <p:nvSpPr>
          <p:cNvPr id="74" name="Rectangle 73"/>
          <p:cNvSpPr/>
          <p:nvPr userDrawn="1"/>
        </p:nvSpPr>
        <p:spPr>
          <a:xfrm>
            <a:off x="9640508" y="6678384"/>
            <a:ext cx="2420856" cy="215444"/>
          </a:xfrm>
          <a:prstGeom prst="rect">
            <a:avLst/>
          </a:prstGeom>
        </p:spPr>
        <p:txBody>
          <a:bodyPr wrap="none">
            <a:spAutoFit/>
          </a:bodyPr>
          <a:lstStyle/>
          <a:p>
            <a:r>
              <a:rPr lang="en-US" sz="800" dirty="0">
                <a:solidFill>
                  <a:srgbClr val="262626"/>
                </a:solidFill>
                <a:latin typeface="Proxima Nova"/>
              </a:rPr>
              <a:t>Copyright © 2018 Capgemini. All rights reserved.</a:t>
            </a:r>
            <a:endParaRPr lang="fr-FR" sz="800" dirty="0">
              <a:solidFill>
                <a:srgbClr val="262626"/>
              </a:solidFill>
              <a:latin typeface="Proxima Nova"/>
            </a:endParaRPr>
          </a:p>
        </p:txBody>
      </p:sp>
    </p:spTree>
    <p:extLst>
      <p:ext uri="{BB962C8B-B14F-4D97-AF65-F5344CB8AC3E}">
        <p14:creationId xmlns:p14="http://schemas.microsoft.com/office/powerpoint/2010/main" val="4582447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20B570B-C40B-475B-8CC1-91BDE39DFE7F}"/>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CFCF1D98-65B0-42D7-9020-0C94DA2F21D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Modifier les styles du texte du masque</a:t>
            </a:r>
          </a:p>
        </p:txBody>
      </p:sp>
      <p:sp>
        <p:nvSpPr>
          <p:cNvPr id="4" name="Espace réservé de la date 3">
            <a:extLst>
              <a:ext uri="{FF2B5EF4-FFF2-40B4-BE49-F238E27FC236}">
                <a16:creationId xmlns:a16="http://schemas.microsoft.com/office/drawing/2014/main" id="{A47270B3-B05E-42DA-9E24-75B76DD526B0}"/>
              </a:ext>
            </a:extLst>
          </p:cNvPr>
          <p:cNvSpPr>
            <a:spLocks noGrp="1"/>
          </p:cNvSpPr>
          <p:nvPr>
            <p:ph type="dt" sz="half" idx="10"/>
          </p:nvPr>
        </p:nvSpPr>
        <p:spPr/>
        <p:txBody>
          <a:bodyPr/>
          <a:lstStyle/>
          <a:p>
            <a:fld id="{28A437BB-A3AA-46F7-81E3-722A3EC35A3A}" type="datetimeFigureOut">
              <a:rPr lang="fr-FR" smtClean="0"/>
              <a:t>02/10/2019</a:t>
            </a:fld>
            <a:endParaRPr lang="fr-FR"/>
          </a:p>
        </p:txBody>
      </p:sp>
      <p:sp>
        <p:nvSpPr>
          <p:cNvPr id="5" name="Espace réservé du pied de page 4">
            <a:extLst>
              <a:ext uri="{FF2B5EF4-FFF2-40B4-BE49-F238E27FC236}">
                <a16:creationId xmlns:a16="http://schemas.microsoft.com/office/drawing/2014/main" id="{70C83906-1A38-49E5-82C9-3BB501091E02}"/>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1C6D3257-8D4F-4842-B420-74A3E0F3A2C8}"/>
              </a:ext>
            </a:extLst>
          </p:cNvPr>
          <p:cNvSpPr>
            <a:spLocks noGrp="1"/>
          </p:cNvSpPr>
          <p:nvPr>
            <p:ph type="sldNum" sz="quarter" idx="12"/>
          </p:nvPr>
        </p:nvSpPr>
        <p:spPr/>
        <p:txBody>
          <a:bodyPr/>
          <a:lstStyle/>
          <a:p>
            <a:fld id="{5DCECD08-4052-4DB3-94A1-820D60AEEB2E}" type="slidenum">
              <a:rPr lang="fr-FR" smtClean="0"/>
              <a:t>‹N°›</a:t>
            </a:fld>
            <a:endParaRPr lang="fr-FR"/>
          </a:p>
        </p:txBody>
      </p:sp>
    </p:spTree>
    <p:extLst>
      <p:ext uri="{BB962C8B-B14F-4D97-AF65-F5344CB8AC3E}">
        <p14:creationId xmlns:p14="http://schemas.microsoft.com/office/powerpoint/2010/main" val="48883448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Our mission">
    <p:spTree>
      <p:nvGrpSpPr>
        <p:cNvPr id="1" name=""/>
        <p:cNvGrpSpPr/>
        <p:nvPr/>
      </p:nvGrpSpPr>
      <p:grpSpPr>
        <a:xfrm>
          <a:off x="0" y="0"/>
          <a:ext cx="0" cy="0"/>
          <a:chOff x="0" y="0"/>
          <a:chExt cx="0" cy="0"/>
        </a:xfrm>
      </p:grpSpPr>
      <p:pic>
        <p:nvPicPr>
          <p:cNvPr id="27" name="Picture 2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91244"/>
            <a:ext cx="2542252" cy="487722"/>
          </a:xfrm>
          <a:prstGeom prst="rect">
            <a:avLst/>
          </a:prstGeom>
        </p:spPr>
      </p:pic>
      <p:pic>
        <p:nvPicPr>
          <p:cNvPr id="28" name="Picture 27"/>
          <p:cNvPicPr>
            <a:picLocks noChangeAspect="1"/>
          </p:cNvPicPr>
          <p:nvPr userDrawn="1"/>
        </p:nvPicPr>
        <p:blipFill rotWithShape="1">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l="13869" t="52387" r="14361" b="27621"/>
          <a:stretch/>
        </p:blipFill>
        <p:spPr>
          <a:xfrm>
            <a:off x="10331930" y="12049"/>
            <a:ext cx="1838073" cy="288000"/>
          </a:xfrm>
          <a:prstGeom prst="rect">
            <a:avLst/>
          </a:prstGeom>
        </p:spPr>
      </p:pic>
      <p:sp>
        <p:nvSpPr>
          <p:cNvPr id="3" name="Date Placeholder 2"/>
          <p:cNvSpPr>
            <a:spLocks noGrp="1"/>
          </p:cNvSpPr>
          <p:nvPr>
            <p:ph type="dt" sz="half" idx="10"/>
          </p:nvPr>
        </p:nvSpPr>
        <p:spPr/>
        <p:txBody>
          <a:bodyPr/>
          <a:lstStyle/>
          <a:p>
            <a:fld id="{3F3F160A-E2AB-4B43-9624-8FA6526A6132}" type="datetimeFigureOut">
              <a:rPr lang="fr-FR" smtClean="0"/>
              <a:t>02/10/2019</a:t>
            </a:fld>
            <a:endParaRPr lang="fr-FR" dirty="0"/>
          </a:p>
        </p:txBody>
      </p:sp>
      <p:sp>
        <p:nvSpPr>
          <p:cNvPr id="4" name="Footer Placeholder 3"/>
          <p:cNvSpPr>
            <a:spLocks noGrp="1"/>
          </p:cNvSpPr>
          <p:nvPr>
            <p:ph type="ftr" sz="quarter" idx="11"/>
          </p:nvPr>
        </p:nvSpPr>
        <p:spPr/>
        <p:txBody>
          <a:bodyPr/>
          <a:lstStyle/>
          <a:p>
            <a:endParaRPr lang="fr-FR" dirty="0"/>
          </a:p>
        </p:txBody>
      </p:sp>
      <p:sp>
        <p:nvSpPr>
          <p:cNvPr id="7" name="Text Placeholder 6"/>
          <p:cNvSpPr>
            <a:spLocks noGrp="1"/>
          </p:cNvSpPr>
          <p:nvPr>
            <p:ph type="body" sz="quarter" idx="13" hasCustomPrompt="1"/>
          </p:nvPr>
        </p:nvSpPr>
        <p:spPr>
          <a:xfrm>
            <a:off x="838201" y="1705026"/>
            <a:ext cx="10515600" cy="862012"/>
          </a:xfrm>
        </p:spPr>
        <p:txBody>
          <a:bodyPr>
            <a:noAutofit/>
          </a:bodyPr>
          <a:lstStyle>
            <a:lvl1pPr marL="0" indent="0">
              <a:buNone/>
              <a:defRPr sz="1400"/>
            </a:lvl1pPr>
            <a:lvl2pPr marL="457200" indent="0">
              <a:buNone/>
              <a:defRPr/>
            </a:lvl2pPr>
            <a:lvl3pPr marL="914400" indent="0">
              <a:buNone/>
              <a:defRPr/>
            </a:lvl3pPr>
            <a:lvl4pPr marL="1371600" indent="0">
              <a:buNone/>
              <a:defRPr/>
            </a:lvl4pPr>
            <a:lvl5pPr marL="1828800" indent="0">
              <a:buNone/>
              <a:defRPr/>
            </a:lvl5pPr>
          </a:lstStyle>
          <a:p>
            <a:pPr lvl="0"/>
            <a:r>
              <a:rPr lang="en-US" dirty="0"/>
              <a:t>A Company is a legal entity made up of an association of persons, be they natural, legal, or a mixture of both, for carrying on a commercial or industrial enterprise. Company members share a common purpose and unite in order to focus their various talents and organize their collectively available skills or resources to achieve specific, declared goals.</a:t>
            </a:r>
          </a:p>
        </p:txBody>
      </p:sp>
      <p:sp>
        <p:nvSpPr>
          <p:cNvPr id="36" name="Rectangle 35"/>
          <p:cNvSpPr/>
          <p:nvPr/>
        </p:nvSpPr>
        <p:spPr>
          <a:xfrm>
            <a:off x="1417320" y="2999116"/>
            <a:ext cx="4764025" cy="153307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182843" tIns="91422" rIns="182843" bIns="91422" rtlCol="0" anchor="ctr"/>
          <a:lstStyle/>
          <a:p>
            <a:pPr algn="ctr"/>
            <a:endParaRPr lang="en-US" sz="1000" dirty="0"/>
          </a:p>
        </p:txBody>
      </p:sp>
      <p:sp>
        <p:nvSpPr>
          <p:cNvPr id="37" name="Rectangle 36"/>
          <p:cNvSpPr/>
          <p:nvPr/>
        </p:nvSpPr>
        <p:spPr>
          <a:xfrm>
            <a:off x="6181345" y="2999116"/>
            <a:ext cx="4764025" cy="1533072"/>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182843" tIns="91422" rIns="182843" bIns="91422" rtlCol="0" anchor="ctr"/>
          <a:lstStyle/>
          <a:p>
            <a:pPr algn="ctr"/>
            <a:endParaRPr lang="en-US" sz="1000" dirty="0"/>
          </a:p>
        </p:txBody>
      </p:sp>
      <p:sp>
        <p:nvSpPr>
          <p:cNvPr id="38" name="Rectangle 37"/>
          <p:cNvSpPr/>
          <p:nvPr/>
        </p:nvSpPr>
        <p:spPr>
          <a:xfrm>
            <a:off x="1417320" y="4532188"/>
            <a:ext cx="4764025" cy="1533072"/>
          </a:xfrm>
          <a:prstGeom prst="rect">
            <a:avLst/>
          </a:prstGeom>
          <a:solidFill>
            <a:schemeClr val="tx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lIns="182843" tIns="91422" rIns="182843" bIns="91422" rtlCol="0" anchor="ctr"/>
          <a:lstStyle/>
          <a:p>
            <a:pPr algn="ctr"/>
            <a:endParaRPr lang="en-US" sz="1000" dirty="0"/>
          </a:p>
        </p:txBody>
      </p:sp>
      <p:sp>
        <p:nvSpPr>
          <p:cNvPr id="39" name="Rectangle 38"/>
          <p:cNvSpPr/>
          <p:nvPr/>
        </p:nvSpPr>
        <p:spPr>
          <a:xfrm>
            <a:off x="6181345" y="4532188"/>
            <a:ext cx="4764025" cy="1533072"/>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182843" tIns="91422" rIns="182843" bIns="91422" rtlCol="0" anchor="ctr"/>
          <a:lstStyle/>
          <a:p>
            <a:pPr algn="ctr"/>
            <a:endParaRPr lang="en-US" sz="1000" dirty="0">
              <a:solidFill>
                <a:srgbClr val="262626"/>
              </a:solidFill>
            </a:endParaRPr>
          </a:p>
        </p:txBody>
      </p:sp>
      <p:sp>
        <p:nvSpPr>
          <p:cNvPr id="40" name="Oval 39"/>
          <p:cNvSpPr/>
          <p:nvPr/>
        </p:nvSpPr>
        <p:spPr>
          <a:xfrm>
            <a:off x="4722077" y="2998083"/>
            <a:ext cx="2919519" cy="3067179"/>
          </a:xfrm>
          <a:prstGeom prst="ellipse">
            <a:avLst/>
          </a:prstGeom>
          <a:solidFill>
            <a:schemeClr val="bg1">
              <a:lumMod val="95000"/>
              <a:alpha val="34000"/>
            </a:schemeClr>
          </a:solidFill>
          <a:ln>
            <a:noFill/>
          </a:ln>
          <a:effectLst/>
        </p:spPr>
        <p:style>
          <a:lnRef idx="1">
            <a:schemeClr val="accent1"/>
          </a:lnRef>
          <a:fillRef idx="3">
            <a:schemeClr val="accent1"/>
          </a:fillRef>
          <a:effectRef idx="2">
            <a:schemeClr val="accent1"/>
          </a:effectRef>
          <a:fontRef idx="minor">
            <a:schemeClr val="lt1"/>
          </a:fontRef>
        </p:style>
        <p:txBody>
          <a:bodyPr lIns="243785" tIns="121892" rIns="243785" bIns="121892" rtlCol="0" anchor="ctr"/>
          <a:lstStyle/>
          <a:p>
            <a:pPr algn="ctr"/>
            <a:endParaRPr lang="en-US" sz="1000" dirty="0"/>
          </a:p>
        </p:txBody>
      </p:sp>
      <p:sp>
        <p:nvSpPr>
          <p:cNvPr id="63" name="Picture Placeholder 62"/>
          <p:cNvSpPr>
            <a:spLocks noGrp="1"/>
          </p:cNvSpPr>
          <p:nvPr>
            <p:ph type="pic" sz="quarter" idx="14"/>
          </p:nvPr>
        </p:nvSpPr>
        <p:spPr>
          <a:xfrm>
            <a:off x="5155278" y="3435072"/>
            <a:ext cx="919162" cy="966787"/>
          </a:xfrm>
        </p:spPr>
        <p:txBody>
          <a:bodyPr anchor="ctr">
            <a:normAutofit/>
          </a:bodyPr>
          <a:lstStyle>
            <a:lvl1pPr marL="0" indent="0">
              <a:buNone/>
              <a:defRPr sz="1200"/>
            </a:lvl1pPr>
          </a:lstStyle>
          <a:p>
            <a:r>
              <a:rPr lang="en-US" dirty="0"/>
              <a:t>Click icon to add picture</a:t>
            </a:r>
            <a:endParaRPr lang="fr-FR" dirty="0"/>
          </a:p>
        </p:txBody>
      </p:sp>
      <p:sp>
        <p:nvSpPr>
          <p:cNvPr id="64" name="Picture Placeholder 62"/>
          <p:cNvSpPr>
            <a:spLocks noGrp="1"/>
          </p:cNvSpPr>
          <p:nvPr>
            <p:ph type="pic" sz="quarter" idx="15"/>
          </p:nvPr>
        </p:nvSpPr>
        <p:spPr>
          <a:xfrm>
            <a:off x="6254876" y="3445952"/>
            <a:ext cx="919162" cy="966787"/>
          </a:xfrm>
        </p:spPr>
        <p:txBody>
          <a:bodyPr anchor="ctr">
            <a:normAutofit/>
          </a:bodyPr>
          <a:lstStyle>
            <a:lvl1pPr marL="0" indent="0">
              <a:buNone/>
              <a:defRPr sz="1200"/>
            </a:lvl1pPr>
          </a:lstStyle>
          <a:p>
            <a:r>
              <a:rPr lang="en-US" dirty="0"/>
              <a:t>Click icon to add picture</a:t>
            </a:r>
            <a:endParaRPr lang="fr-FR" dirty="0"/>
          </a:p>
        </p:txBody>
      </p:sp>
      <p:sp>
        <p:nvSpPr>
          <p:cNvPr id="65" name="Picture Placeholder 62"/>
          <p:cNvSpPr>
            <a:spLocks noGrp="1"/>
          </p:cNvSpPr>
          <p:nvPr>
            <p:ph type="pic" sz="quarter" idx="16"/>
          </p:nvPr>
        </p:nvSpPr>
        <p:spPr>
          <a:xfrm>
            <a:off x="5175585" y="4615081"/>
            <a:ext cx="919162" cy="966787"/>
          </a:xfrm>
        </p:spPr>
        <p:txBody>
          <a:bodyPr anchor="ctr">
            <a:normAutofit/>
          </a:bodyPr>
          <a:lstStyle>
            <a:lvl1pPr marL="0" indent="0">
              <a:buNone/>
              <a:defRPr sz="1200"/>
            </a:lvl1pPr>
          </a:lstStyle>
          <a:p>
            <a:r>
              <a:rPr lang="en-US" dirty="0"/>
              <a:t>Click icon to add picture</a:t>
            </a:r>
            <a:endParaRPr lang="fr-FR" dirty="0"/>
          </a:p>
        </p:txBody>
      </p:sp>
      <p:sp>
        <p:nvSpPr>
          <p:cNvPr id="66" name="Picture Placeholder 62"/>
          <p:cNvSpPr>
            <a:spLocks noGrp="1"/>
          </p:cNvSpPr>
          <p:nvPr>
            <p:ph type="pic" sz="quarter" idx="17"/>
          </p:nvPr>
        </p:nvSpPr>
        <p:spPr>
          <a:xfrm>
            <a:off x="6262967" y="4575970"/>
            <a:ext cx="919162" cy="966787"/>
          </a:xfrm>
        </p:spPr>
        <p:txBody>
          <a:bodyPr anchor="ctr">
            <a:normAutofit/>
          </a:bodyPr>
          <a:lstStyle>
            <a:lvl1pPr marL="0" indent="0">
              <a:buNone/>
              <a:defRPr sz="1200"/>
            </a:lvl1pPr>
          </a:lstStyle>
          <a:p>
            <a:r>
              <a:rPr lang="en-US" dirty="0"/>
              <a:t>Click icon to add picture</a:t>
            </a:r>
            <a:endParaRPr lang="fr-FR" dirty="0"/>
          </a:p>
        </p:txBody>
      </p:sp>
      <p:sp>
        <p:nvSpPr>
          <p:cNvPr id="68" name="Text Placeholder 67"/>
          <p:cNvSpPr>
            <a:spLocks noGrp="1"/>
          </p:cNvSpPr>
          <p:nvPr>
            <p:ph type="body" sz="quarter" idx="18" hasCustomPrompt="1"/>
          </p:nvPr>
        </p:nvSpPr>
        <p:spPr>
          <a:xfrm>
            <a:off x="1650368" y="3091617"/>
            <a:ext cx="2959100" cy="1357312"/>
          </a:xfrm>
        </p:spPr>
        <p:txBody>
          <a:bodyPr>
            <a:noAutofit/>
          </a:bodyPr>
          <a:lstStyle>
            <a:lvl1pPr marL="0" indent="0">
              <a:buNone/>
              <a:defRPr sz="1200">
                <a:solidFill>
                  <a:srgbClr val="262626"/>
                </a:solidFill>
                <a:latin typeface="Lato Light" panose="020F0302020204030203" pitchFamily="34" charset="0"/>
              </a:defRPr>
            </a:lvl1pPr>
            <a:lvl2pPr marL="457200" indent="0">
              <a:buNone/>
              <a:defRPr sz="1400"/>
            </a:lvl2pPr>
            <a:lvl3pPr marL="914400" indent="0">
              <a:buNone/>
              <a:defRPr sz="1200"/>
            </a:lvl3pPr>
            <a:lvl4pPr marL="1371600" indent="0">
              <a:buNone/>
              <a:defRPr sz="1100"/>
            </a:lvl4pPr>
            <a:lvl5pPr marL="1828800" indent="0">
              <a:buNone/>
              <a:defRPr sz="1100"/>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Aliquam</a:t>
            </a:r>
            <a:r>
              <a:rPr lang="en-US" dirty="0"/>
              <a:t> </a:t>
            </a:r>
            <a:r>
              <a:rPr lang="en-US" dirty="0" err="1"/>
              <a:t>tincidunt</a:t>
            </a:r>
            <a:r>
              <a:rPr lang="en-US" dirty="0"/>
              <a:t> ante </a:t>
            </a:r>
            <a:r>
              <a:rPr lang="en-US" dirty="0" err="1"/>
              <a:t>nec</a:t>
            </a:r>
            <a:r>
              <a:rPr lang="en-US" dirty="0"/>
              <a:t> </a:t>
            </a:r>
            <a:r>
              <a:rPr lang="en-US" dirty="0" err="1"/>
              <a:t>sem</a:t>
            </a:r>
            <a:r>
              <a:rPr lang="en-US" dirty="0"/>
              <a:t> </a:t>
            </a:r>
            <a:r>
              <a:rPr lang="en-US" dirty="0" err="1"/>
              <a:t>congue</a:t>
            </a:r>
            <a:r>
              <a:rPr lang="en-US" dirty="0"/>
              <a:t> convallis. </a:t>
            </a:r>
            <a:r>
              <a:rPr lang="en-US" dirty="0" err="1"/>
              <a:t>Pellentesque</a:t>
            </a:r>
            <a:r>
              <a:rPr lang="en-US" dirty="0"/>
              <a:t> </a:t>
            </a:r>
            <a:r>
              <a:rPr lang="en-US" dirty="0" err="1"/>
              <a:t>vel</a:t>
            </a:r>
            <a:r>
              <a:rPr lang="en-US" dirty="0"/>
              <a:t> </a:t>
            </a:r>
            <a:r>
              <a:rPr lang="en-US" dirty="0" err="1"/>
              <a:t>mauris</a:t>
            </a:r>
            <a:r>
              <a:rPr lang="en-US" dirty="0"/>
              <a:t> </a:t>
            </a:r>
            <a:r>
              <a:rPr lang="en-US" dirty="0" err="1"/>
              <a:t>quis</a:t>
            </a:r>
            <a:r>
              <a:rPr lang="en-US" dirty="0"/>
              <a:t> </a:t>
            </a:r>
            <a:r>
              <a:rPr lang="en-US" dirty="0" err="1"/>
              <a:t>nisl</a:t>
            </a:r>
            <a:r>
              <a:rPr lang="en-US" dirty="0"/>
              <a:t> </a:t>
            </a:r>
            <a:r>
              <a:rPr lang="en-US" dirty="0" err="1"/>
              <a:t>ornare</a:t>
            </a:r>
            <a:r>
              <a:rPr lang="en-US" dirty="0"/>
              <a:t> </a:t>
            </a:r>
            <a:r>
              <a:rPr lang="en-US" dirty="0" err="1"/>
              <a:t>rutrum</a:t>
            </a:r>
            <a:r>
              <a:rPr lang="en-US" dirty="0"/>
              <a:t> in id </a:t>
            </a:r>
            <a:r>
              <a:rPr lang="en-US" dirty="0" err="1"/>
              <a:t>risus</a:t>
            </a:r>
            <a:endParaRPr lang="en-US" dirty="0"/>
          </a:p>
        </p:txBody>
      </p:sp>
      <p:sp>
        <p:nvSpPr>
          <p:cNvPr id="69" name="Text Placeholder 67"/>
          <p:cNvSpPr>
            <a:spLocks noGrp="1"/>
          </p:cNvSpPr>
          <p:nvPr>
            <p:ph type="body" sz="quarter" idx="19" hasCustomPrompt="1"/>
          </p:nvPr>
        </p:nvSpPr>
        <p:spPr>
          <a:xfrm>
            <a:off x="1676379" y="4606849"/>
            <a:ext cx="2959100" cy="1357312"/>
          </a:xfrm>
        </p:spPr>
        <p:txBody>
          <a:bodyPr>
            <a:noAutofit/>
          </a:bodyPr>
          <a:lstStyle>
            <a:lvl1pPr marL="0" indent="0">
              <a:buNone/>
              <a:defRPr sz="1200">
                <a:solidFill>
                  <a:srgbClr val="262626"/>
                </a:solidFill>
                <a:latin typeface="Lato Light" panose="020F0302020204030203" pitchFamily="34" charset="0"/>
              </a:defRPr>
            </a:lvl1pPr>
            <a:lvl2pPr marL="457200" indent="0">
              <a:buNone/>
              <a:defRPr sz="1400"/>
            </a:lvl2pPr>
            <a:lvl3pPr marL="914400" indent="0">
              <a:buNone/>
              <a:defRPr sz="1200"/>
            </a:lvl3pPr>
            <a:lvl4pPr marL="1371600" indent="0">
              <a:buNone/>
              <a:defRPr sz="1100"/>
            </a:lvl4pPr>
            <a:lvl5pPr marL="1828800" indent="0">
              <a:buNone/>
              <a:defRPr sz="1100"/>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Aliquam</a:t>
            </a:r>
            <a:r>
              <a:rPr lang="en-US" dirty="0"/>
              <a:t> </a:t>
            </a:r>
            <a:r>
              <a:rPr lang="en-US" dirty="0" err="1"/>
              <a:t>tincidunt</a:t>
            </a:r>
            <a:r>
              <a:rPr lang="en-US" dirty="0"/>
              <a:t> ante </a:t>
            </a:r>
            <a:r>
              <a:rPr lang="en-US" dirty="0" err="1"/>
              <a:t>nec</a:t>
            </a:r>
            <a:r>
              <a:rPr lang="en-US" dirty="0"/>
              <a:t> </a:t>
            </a:r>
            <a:r>
              <a:rPr lang="en-US" dirty="0" err="1"/>
              <a:t>sem</a:t>
            </a:r>
            <a:r>
              <a:rPr lang="en-US" dirty="0"/>
              <a:t> </a:t>
            </a:r>
            <a:r>
              <a:rPr lang="en-US" dirty="0" err="1"/>
              <a:t>congue</a:t>
            </a:r>
            <a:r>
              <a:rPr lang="en-US" dirty="0"/>
              <a:t> convallis. </a:t>
            </a:r>
            <a:r>
              <a:rPr lang="en-US" dirty="0" err="1"/>
              <a:t>Pellentesque</a:t>
            </a:r>
            <a:r>
              <a:rPr lang="en-US" dirty="0"/>
              <a:t> </a:t>
            </a:r>
            <a:r>
              <a:rPr lang="en-US" dirty="0" err="1"/>
              <a:t>vel</a:t>
            </a:r>
            <a:r>
              <a:rPr lang="en-US" dirty="0"/>
              <a:t> </a:t>
            </a:r>
            <a:r>
              <a:rPr lang="en-US" dirty="0" err="1"/>
              <a:t>mauris</a:t>
            </a:r>
            <a:r>
              <a:rPr lang="en-US" dirty="0"/>
              <a:t> </a:t>
            </a:r>
            <a:r>
              <a:rPr lang="en-US" dirty="0" err="1"/>
              <a:t>quis</a:t>
            </a:r>
            <a:r>
              <a:rPr lang="en-US" dirty="0"/>
              <a:t> </a:t>
            </a:r>
            <a:r>
              <a:rPr lang="en-US" dirty="0" err="1"/>
              <a:t>nisl</a:t>
            </a:r>
            <a:r>
              <a:rPr lang="en-US" dirty="0"/>
              <a:t> </a:t>
            </a:r>
            <a:r>
              <a:rPr lang="en-US" dirty="0" err="1"/>
              <a:t>ornare</a:t>
            </a:r>
            <a:r>
              <a:rPr lang="en-US" dirty="0"/>
              <a:t> </a:t>
            </a:r>
            <a:r>
              <a:rPr lang="en-US" dirty="0" err="1"/>
              <a:t>rutrum</a:t>
            </a:r>
            <a:r>
              <a:rPr lang="en-US" dirty="0"/>
              <a:t> in id </a:t>
            </a:r>
            <a:r>
              <a:rPr lang="en-US" dirty="0" err="1"/>
              <a:t>risus</a:t>
            </a:r>
            <a:endParaRPr lang="en-US" dirty="0"/>
          </a:p>
        </p:txBody>
      </p:sp>
      <p:sp>
        <p:nvSpPr>
          <p:cNvPr id="70" name="Text Placeholder 67"/>
          <p:cNvSpPr>
            <a:spLocks noGrp="1"/>
          </p:cNvSpPr>
          <p:nvPr>
            <p:ph type="body" sz="quarter" idx="20" hasCustomPrompt="1"/>
          </p:nvPr>
        </p:nvSpPr>
        <p:spPr>
          <a:xfrm>
            <a:off x="7711942" y="3097188"/>
            <a:ext cx="2959100" cy="1357312"/>
          </a:xfrm>
        </p:spPr>
        <p:txBody>
          <a:bodyPr>
            <a:noAutofit/>
          </a:bodyPr>
          <a:lstStyle>
            <a:lvl1pPr marL="0" indent="0">
              <a:buNone/>
              <a:defRPr sz="1200">
                <a:solidFill>
                  <a:srgbClr val="262626"/>
                </a:solidFill>
                <a:latin typeface="Lato Light" panose="020F0302020204030203" pitchFamily="34" charset="0"/>
              </a:defRPr>
            </a:lvl1pPr>
            <a:lvl2pPr marL="457200" indent="0">
              <a:buNone/>
              <a:defRPr sz="1400"/>
            </a:lvl2pPr>
            <a:lvl3pPr marL="914400" indent="0">
              <a:buNone/>
              <a:defRPr sz="1200"/>
            </a:lvl3pPr>
            <a:lvl4pPr marL="1371600" indent="0">
              <a:buNone/>
              <a:defRPr sz="1100"/>
            </a:lvl4pPr>
            <a:lvl5pPr marL="1828800" indent="0">
              <a:buNone/>
              <a:defRPr sz="1100"/>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Aliquam</a:t>
            </a:r>
            <a:r>
              <a:rPr lang="en-US" dirty="0"/>
              <a:t> </a:t>
            </a:r>
            <a:r>
              <a:rPr lang="en-US" dirty="0" err="1"/>
              <a:t>tincidunt</a:t>
            </a:r>
            <a:r>
              <a:rPr lang="en-US" dirty="0"/>
              <a:t> ante </a:t>
            </a:r>
            <a:r>
              <a:rPr lang="en-US" dirty="0" err="1"/>
              <a:t>nec</a:t>
            </a:r>
            <a:r>
              <a:rPr lang="en-US" dirty="0"/>
              <a:t> </a:t>
            </a:r>
            <a:r>
              <a:rPr lang="en-US" dirty="0" err="1"/>
              <a:t>sem</a:t>
            </a:r>
            <a:r>
              <a:rPr lang="en-US" dirty="0"/>
              <a:t> </a:t>
            </a:r>
            <a:r>
              <a:rPr lang="en-US" dirty="0" err="1"/>
              <a:t>congue</a:t>
            </a:r>
            <a:r>
              <a:rPr lang="en-US" dirty="0"/>
              <a:t> convallis. </a:t>
            </a:r>
            <a:r>
              <a:rPr lang="en-US" dirty="0" err="1"/>
              <a:t>Pellentesque</a:t>
            </a:r>
            <a:r>
              <a:rPr lang="en-US" dirty="0"/>
              <a:t> </a:t>
            </a:r>
            <a:r>
              <a:rPr lang="en-US" dirty="0" err="1"/>
              <a:t>vel</a:t>
            </a:r>
            <a:r>
              <a:rPr lang="en-US" dirty="0"/>
              <a:t> </a:t>
            </a:r>
            <a:r>
              <a:rPr lang="en-US" dirty="0" err="1"/>
              <a:t>mauris</a:t>
            </a:r>
            <a:r>
              <a:rPr lang="en-US" dirty="0"/>
              <a:t> </a:t>
            </a:r>
            <a:r>
              <a:rPr lang="en-US" dirty="0" err="1"/>
              <a:t>quis</a:t>
            </a:r>
            <a:r>
              <a:rPr lang="en-US" dirty="0"/>
              <a:t> </a:t>
            </a:r>
            <a:r>
              <a:rPr lang="en-US" dirty="0" err="1"/>
              <a:t>nisl</a:t>
            </a:r>
            <a:r>
              <a:rPr lang="en-US" dirty="0"/>
              <a:t> </a:t>
            </a:r>
            <a:r>
              <a:rPr lang="en-US" dirty="0" err="1"/>
              <a:t>ornare</a:t>
            </a:r>
            <a:r>
              <a:rPr lang="en-US" dirty="0"/>
              <a:t> </a:t>
            </a:r>
            <a:r>
              <a:rPr lang="en-US" dirty="0" err="1"/>
              <a:t>rutrum</a:t>
            </a:r>
            <a:r>
              <a:rPr lang="en-US" dirty="0"/>
              <a:t> in id </a:t>
            </a:r>
            <a:r>
              <a:rPr lang="en-US" dirty="0" err="1"/>
              <a:t>risus</a:t>
            </a:r>
            <a:endParaRPr lang="en-US" dirty="0"/>
          </a:p>
        </p:txBody>
      </p:sp>
      <p:sp>
        <p:nvSpPr>
          <p:cNvPr id="71" name="Text Placeholder 67"/>
          <p:cNvSpPr>
            <a:spLocks noGrp="1"/>
          </p:cNvSpPr>
          <p:nvPr>
            <p:ph type="body" sz="quarter" idx="21" hasCustomPrompt="1"/>
          </p:nvPr>
        </p:nvSpPr>
        <p:spPr>
          <a:xfrm>
            <a:off x="7711942" y="4620068"/>
            <a:ext cx="2959100" cy="1357312"/>
          </a:xfrm>
        </p:spPr>
        <p:txBody>
          <a:bodyPr>
            <a:noAutofit/>
          </a:bodyPr>
          <a:lstStyle>
            <a:lvl1pPr marL="0" indent="0">
              <a:buNone/>
              <a:defRPr sz="1200">
                <a:solidFill>
                  <a:srgbClr val="262626"/>
                </a:solidFill>
                <a:latin typeface="Lato Light" panose="020F0302020204030203" pitchFamily="34" charset="0"/>
              </a:defRPr>
            </a:lvl1pPr>
            <a:lvl2pPr marL="457200" indent="0">
              <a:buNone/>
              <a:defRPr sz="1400"/>
            </a:lvl2pPr>
            <a:lvl3pPr marL="914400" indent="0">
              <a:buNone/>
              <a:defRPr sz="1200"/>
            </a:lvl3pPr>
            <a:lvl4pPr marL="1371600" indent="0">
              <a:buNone/>
              <a:defRPr sz="1100"/>
            </a:lvl4pPr>
            <a:lvl5pPr marL="1828800" indent="0">
              <a:buNone/>
              <a:defRPr sz="1100"/>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Aliquam</a:t>
            </a:r>
            <a:r>
              <a:rPr lang="en-US" dirty="0"/>
              <a:t> </a:t>
            </a:r>
            <a:r>
              <a:rPr lang="en-US" dirty="0" err="1"/>
              <a:t>tincidunt</a:t>
            </a:r>
            <a:r>
              <a:rPr lang="en-US" dirty="0"/>
              <a:t> ante </a:t>
            </a:r>
            <a:r>
              <a:rPr lang="en-US" dirty="0" err="1"/>
              <a:t>nec</a:t>
            </a:r>
            <a:r>
              <a:rPr lang="en-US" dirty="0"/>
              <a:t> </a:t>
            </a:r>
            <a:r>
              <a:rPr lang="en-US" dirty="0" err="1"/>
              <a:t>sem</a:t>
            </a:r>
            <a:r>
              <a:rPr lang="en-US" dirty="0"/>
              <a:t> </a:t>
            </a:r>
            <a:r>
              <a:rPr lang="en-US" dirty="0" err="1"/>
              <a:t>congue</a:t>
            </a:r>
            <a:r>
              <a:rPr lang="en-US" dirty="0"/>
              <a:t> convallis. </a:t>
            </a:r>
            <a:r>
              <a:rPr lang="en-US" dirty="0" err="1"/>
              <a:t>Pellentesque</a:t>
            </a:r>
            <a:r>
              <a:rPr lang="en-US" dirty="0"/>
              <a:t> </a:t>
            </a:r>
            <a:r>
              <a:rPr lang="en-US" dirty="0" err="1"/>
              <a:t>vel</a:t>
            </a:r>
            <a:r>
              <a:rPr lang="en-US" dirty="0"/>
              <a:t> </a:t>
            </a:r>
            <a:r>
              <a:rPr lang="en-US" dirty="0" err="1"/>
              <a:t>mauris</a:t>
            </a:r>
            <a:r>
              <a:rPr lang="en-US" dirty="0"/>
              <a:t> </a:t>
            </a:r>
            <a:r>
              <a:rPr lang="en-US" dirty="0" err="1"/>
              <a:t>quis</a:t>
            </a:r>
            <a:r>
              <a:rPr lang="en-US" dirty="0"/>
              <a:t> </a:t>
            </a:r>
            <a:r>
              <a:rPr lang="en-US" dirty="0" err="1"/>
              <a:t>nisl</a:t>
            </a:r>
            <a:r>
              <a:rPr lang="en-US" dirty="0"/>
              <a:t> </a:t>
            </a:r>
            <a:r>
              <a:rPr lang="en-US" dirty="0" err="1"/>
              <a:t>ornare</a:t>
            </a:r>
            <a:r>
              <a:rPr lang="en-US" dirty="0"/>
              <a:t> </a:t>
            </a:r>
            <a:r>
              <a:rPr lang="en-US" dirty="0" err="1"/>
              <a:t>rutrum</a:t>
            </a:r>
            <a:r>
              <a:rPr lang="en-US" dirty="0"/>
              <a:t> in id </a:t>
            </a:r>
            <a:r>
              <a:rPr lang="en-US" dirty="0" err="1"/>
              <a:t>risus</a:t>
            </a:r>
            <a:endParaRPr lang="en-US" dirty="0"/>
          </a:p>
        </p:txBody>
      </p:sp>
      <p:sp>
        <p:nvSpPr>
          <p:cNvPr id="72" name="Title 71"/>
          <p:cNvSpPr>
            <a:spLocks noGrp="1"/>
          </p:cNvSpPr>
          <p:nvPr>
            <p:ph type="title" hasCustomPrompt="1"/>
          </p:nvPr>
        </p:nvSpPr>
        <p:spPr>
          <a:xfrm>
            <a:off x="407989" y="171305"/>
            <a:ext cx="11398545" cy="1044574"/>
          </a:xfrm>
        </p:spPr>
        <p:txBody>
          <a:bodyPr>
            <a:normAutofit/>
          </a:bodyPr>
          <a:lstStyle>
            <a:lvl1pPr algn="ctr">
              <a:defRPr sz="3200"/>
            </a:lvl1pPr>
          </a:lstStyle>
          <a:p>
            <a:r>
              <a:rPr lang="en-US" dirty="0"/>
              <a:t>Our mission</a:t>
            </a:r>
            <a:endParaRPr lang="fr-FR" dirty="0"/>
          </a:p>
        </p:txBody>
      </p:sp>
      <p:sp>
        <p:nvSpPr>
          <p:cNvPr id="73" name="Content Placeholder 9"/>
          <p:cNvSpPr>
            <a:spLocks noGrp="1"/>
          </p:cNvSpPr>
          <p:nvPr>
            <p:ph sz="quarter" idx="22" hasCustomPrompt="1"/>
          </p:nvPr>
        </p:nvSpPr>
        <p:spPr>
          <a:xfrm>
            <a:off x="5178919" y="83835"/>
            <a:ext cx="1448031" cy="323681"/>
          </a:xfrm>
        </p:spPr>
        <p:txBody>
          <a:bodyPr>
            <a:norm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050"/>
            </a:lvl1pPr>
            <a:lvl2pPr marL="457200" indent="0">
              <a:buNone/>
              <a:defRPr/>
            </a:lvl2pPr>
            <a:lvl3pPr marL="914400" indent="0">
              <a:buNone/>
              <a:defRPr/>
            </a:lvl3pPr>
            <a:lvl4pPr marL="1371600" indent="0">
              <a:buNone/>
              <a:defRPr/>
            </a:lvl4pPr>
            <a:lvl5pPr marL="1828800" indent="0">
              <a:buNone/>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sz="1100" dirty="0">
                <a:latin typeface="Lato" panose="020F0502020204030203" pitchFamily="34" charset="0"/>
              </a:rPr>
              <a:t>You </a:t>
            </a:r>
            <a:r>
              <a:rPr lang="fr-FR" sz="1100" dirty="0" err="1">
                <a:latin typeface="Lato" panose="020F0502020204030203" pitchFamily="34" charset="0"/>
              </a:rPr>
              <a:t>can</a:t>
            </a:r>
            <a:r>
              <a:rPr lang="fr-FR" sz="1100" dirty="0">
                <a:latin typeface="Lato" panose="020F0502020204030203" pitchFamily="34" charset="0"/>
              </a:rPr>
              <a:t> </a:t>
            </a:r>
            <a:r>
              <a:rPr lang="fr-FR" sz="1100" dirty="0" err="1">
                <a:latin typeface="Lato" panose="020F0502020204030203" pitchFamily="34" charset="0"/>
              </a:rPr>
              <a:t>write</a:t>
            </a:r>
            <a:r>
              <a:rPr lang="fr-FR" sz="1100" dirty="0">
                <a:latin typeface="Lato" panose="020F0502020204030203" pitchFamily="34" charset="0"/>
              </a:rPr>
              <a:t> </a:t>
            </a:r>
            <a:r>
              <a:rPr lang="fr-FR" sz="1100" dirty="0" err="1">
                <a:latin typeface="Lato" panose="020F0502020204030203" pitchFamily="34" charset="0"/>
              </a:rPr>
              <a:t>here</a:t>
            </a:r>
            <a:endParaRPr lang="fr-FR" sz="1100" dirty="0">
              <a:latin typeface="Lato" panose="020F0502020204030203" pitchFamily="34" charset="0"/>
            </a:endParaRPr>
          </a:p>
        </p:txBody>
      </p:sp>
      <p:pic>
        <p:nvPicPr>
          <p:cNvPr id="23" name="Picture 2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0860" y="6688655"/>
            <a:ext cx="1604775" cy="169668"/>
          </a:xfrm>
          <a:prstGeom prst="rect">
            <a:avLst/>
          </a:prstGeom>
        </p:spPr>
      </p:pic>
      <p:sp>
        <p:nvSpPr>
          <p:cNvPr id="24" name="Slide Number Placeholder 2"/>
          <p:cNvSpPr txBox="1">
            <a:spLocks/>
          </p:cNvSpPr>
          <p:nvPr userDrawn="1"/>
        </p:nvSpPr>
        <p:spPr>
          <a:xfrm>
            <a:off x="9502068" y="6590533"/>
            <a:ext cx="2743200" cy="365125"/>
          </a:xfrm>
          <a:prstGeom prst="rect">
            <a:avLst/>
          </a:prstGeom>
        </p:spPr>
        <p:txBody>
          <a:bodyPr vert="horz" lIns="91440" tIns="45720" rIns="91440" bIns="45720" rtlCol="0" anchor="ctr"/>
          <a:lstStyle>
            <a:defPPr>
              <a:defRPr lang="fr-F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1928AE1-0B4F-4F99-BF23-C5EBB1678288}" type="slidenum">
              <a:rPr lang="fr-FR" sz="1050" smtClean="0"/>
              <a:pPr/>
              <a:t>‹N°›</a:t>
            </a:fld>
            <a:endParaRPr lang="fr-FR" sz="1050" dirty="0"/>
          </a:p>
        </p:txBody>
      </p:sp>
      <p:sp>
        <p:nvSpPr>
          <p:cNvPr id="25" name="Rectangle 24"/>
          <p:cNvSpPr/>
          <p:nvPr userDrawn="1"/>
        </p:nvSpPr>
        <p:spPr>
          <a:xfrm>
            <a:off x="9640508" y="6678384"/>
            <a:ext cx="2420856" cy="215444"/>
          </a:xfrm>
          <a:prstGeom prst="rect">
            <a:avLst/>
          </a:prstGeom>
        </p:spPr>
        <p:txBody>
          <a:bodyPr wrap="none">
            <a:spAutoFit/>
          </a:bodyPr>
          <a:lstStyle/>
          <a:p>
            <a:r>
              <a:rPr lang="en-US" sz="800" dirty="0">
                <a:solidFill>
                  <a:srgbClr val="262626"/>
                </a:solidFill>
                <a:latin typeface="Proxima Nova"/>
              </a:rPr>
              <a:t>Copyright © 2018 Capgemini. All rights reserved.</a:t>
            </a:r>
            <a:endParaRPr lang="fr-FR" sz="800" dirty="0">
              <a:solidFill>
                <a:srgbClr val="262626"/>
              </a:solidFill>
              <a:latin typeface="Proxima Nova"/>
            </a:endParaRPr>
          </a:p>
        </p:txBody>
      </p:sp>
    </p:spTree>
    <p:extLst>
      <p:ext uri="{BB962C8B-B14F-4D97-AF65-F5344CB8AC3E}">
        <p14:creationId xmlns:p14="http://schemas.microsoft.com/office/powerpoint/2010/main" val="27530600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People 1">
    <p:spTree>
      <p:nvGrpSpPr>
        <p:cNvPr id="1" name=""/>
        <p:cNvGrpSpPr/>
        <p:nvPr/>
      </p:nvGrpSpPr>
      <p:grpSpPr>
        <a:xfrm>
          <a:off x="0" y="0"/>
          <a:ext cx="0" cy="0"/>
          <a:chOff x="0" y="0"/>
          <a:chExt cx="0" cy="0"/>
        </a:xfrm>
      </p:grpSpPr>
      <p:sp>
        <p:nvSpPr>
          <p:cNvPr id="12" name="Picture Placeholder 11"/>
          <p:cNvSpPr>
            <a:spLocks noGrp="1"/>
          </p:cNvSpPr>
          <p:nvPr>
            <p:ph type="pic" sz="quarter" idx="13" hasCustomPrompt="1"/>
          </p:nvPr>
        </p:nvSpPr>
        <p:spPr>
          <a:xfrm>
            <a:off x="1622481" y="1820129"/>
            <a:ext cx="789684" cy="737893"/>
          </a:xfrm>
          <a:noFill/>
          <a:ln>
            <a:noFill/>
            <a:prstDash val="sysDot"/>
          </a:ln>
        </p:spPr>
        <p:txBody>
          <a:bodyPr>
            <a:noAutofit/>
          </a:bodyPr>
          <a:lstStyle>
            <a:lvl1pPr marL="0" indent="0">
              <a:buNone/>
              <a:defRPr sz="1100" baseline="0"/>
            </a:lvl1pPr>
          </a:lstStyle>
          <a:p>
            <a:r>
              <a:rPr lang="en-US" noProof="0" dirty="0"/>
              <a:t>Drag your picture here</a:t>
            </a:r>
          </a:p>
        </p:txBody>
      </p:sp>
      <p:sp>
        <p:nvSpPr>
          <p:cNvPr id="2" name="Title 1"/>
          <p:cNvSpPr>
            <a:spLocks noGrp="1"/>
          </p:cNvSpPr>
          <p:nvPr>
            <p:ph type="title" hasCustomPrompt="1"/>
          </p:nvPr>
        </p:nvSpPr>
        <p:spPr/>
        <p:txBody>
          <a:bodyPr>
            <a:normAutofit/>
          </a:bodyPr>
          <a:lstStyle>
            <a:lvl1pPr algn="ctr">
              <a:defRPr sz="3200" baseline="0"/>
            </a:lvl1pPr>
          </a:lstStyle>
          <a:p>
            <a:r>
              <a:rPr lang="en-US" dirty="0"/>
              <a:t>Meet our great team !</a:t>
            </a:r>
            <a:endParaRPr lang="fr-FR" dirty="0"/>
          </a:p>
        </p:txBody>
      </p:sp>
      <p:sp>
        <p:nvSpPr>
          <p:cNvPr id="4" name="Footer Placeholder 3"/>
          <p:cNvSpPr>
            <a:spLocks noGrp="1"/>
          </p:cNvSpPr>
          <p:nvPr>
            <p:ph type="ftr" sz="quarter" idx="11"/>
          </p:nvPr>
        </p:nvSpPr>
        <p:spPr/>
        <p:txBody>
          <a:bodyPr/>
          <a:lstStyle/>
          <a:p>
            <a:endParaRPr lang="fr-FR" dirty="0"/>
          </a:p>
        </p:txBody>
      </p:sp>
      <p:sp>
        <p:nvSpPr>
          <p:cNvPr id="14" name="Text Placeholder 13"/>
          <p:cNvSpPr>
            <a:spLocks noGrp="1"/>
          </p:cNvSpPr>
          <p:nvPr>
            <p:ph type="body" sz="quarter" idx="14" hasCustomPrompt="1"/>
          </p:nvPr>
        </p:nvSpPr>
        <p:spPr>
          <a:xfrm>
            <a:off x="2768180" y="1731756"/>
            <a:ext cx="1393825" cy="346075"/>
          </a:xfrm>
        </p:spPr>
        <p:txBody>
          <a:bodyPr>
            <a:noAutofit/>
          </a:bodyPr>
          <a:lstStyle>
            <a:lvl1pPr marL="0" indent="0">
              <a:buNone/>
              <a:defRPr sz="1400" b="1" baseline="0"/>
            </a:lvl1pPr>
            <a:lvl2pPr marL="457200" indent="0">
              <a:buNone/>
              <a:defRPr sz="3200"/>
            </a:lvl2pPr>
            <a:lvl3pPr marL="914400" indent="0">
              <a:buNone/>
              <a:defRPr sz="3200"/>
            </a:lvl3pPr>
            <a:lvl4pPr marL="1371600" indent="0">
              <a:buNone/>
              <a:defRPr sz="3200"/>
            </a:lvl4pPr>
            <a:lvl5pPr marL="1828800" indent="0">
              <a:buNone/>
              <a:defRPr sz="3200"/>
            </a:lvl5pPr>
          </a:lstStyle>
          <a:p>
            <a:pPr lvl="0"/>
            <a:r>
              <a:rPr lang="fr-FR" dirty="0"/>
              <a:t>Pedro Binder</a:t>
            </a:r>
          </a:p>
        </p:txBody>
      </p:sp>
      <p:sp>
        <p:nvSpPr>
          <p:cNvPr id="15" name="Text Placeholder 13"/>
          <p:cNvSpPr>
            <a:spLocks noGrp="1"/>
          </p:cNvSpPr>
          <p:nvPr>
            <p:ph type="body" sz="quarter" idx="15" hasCustomPrompt="1"/>
          </p:nvPr>
        </p:nvSpPr>
        <p:spPr>
          <a:xfrm>
            <a:off x="2768180" y="2077831"/>
            <a:ext cx="1393825" cy="346075"/>
          </a:xfrm>
        </p:spPr>
        <p:txBody>
          <a:bodyPr>
            <a:noAutofit/>
          </a:bodyPr>
          <a:lstStyle>
            <a:lvl1pPr marL="0" indent="0" algn="ctr">
              <a:buNone/>
              <a:defRPr sz="1100" b="0" baseline="0"/>
            </a:lvl1pPr>
            <a:lvl2pPr marL="457200" indent="0">
              <a:buNone/>
              <a:defRPr sz="3200"/>
            </a:lvl2pPr>
            <a:lvl3pPr marL="914400" indent="0">
              <a:buNone/>
              <a:defRPr sz="3200"/>
            </a:lvl3pPr>
            <a:lvl4pPr marL="1371600" indent="0">
              <a:buNone/>
              <a:defRPr sz="3200"/>
            </a:lvl4pPr>
            <a:lvl5pPr marL="1828800" indent="0">
              <a:buNone/>
              <a:defRPr sz="3200"/>
            </a:lvl5pPr>
          </a:lstStyle>
          <a:p>
            <a:pPr lvl="0"/>
            <a:r>
              <a:rPr lang="en-US" noProof="0" dirty="0"/>
              <a:t>CEO &amp; founder</a:t>
            </a:r>
          </a:p>
        </p:txBody>
      </p:sp>
      <p:sp>
        <p:nvSpPr>
          <p:cNvPr id="9" name="Oval 8"/>
          <p:cNvSpPr/>
          <p:nvPr/>
        </p:nvSpPr>
        <p:spPr>
          <a:xfrm>
            <a:off x="1511231" y="1658630"/>
            <a:ext cx="1020967" cy="931321"/>
          </a:xfrm>
          <a:prstGeom prst="ellipse">
            <a:avLst/>
          </a:prstGeom>
          <a:no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dirty="0"/>
          </a:p>
        </p:txBody>
      </p:sp>
      <p:sp>
        <p:nvSpPr>
          <p:cNvPr id="19" name="Text Placeholder 18"/>
          <p:cNvSpPr>
            <a:spLocks noGrp="1"/>
          </p:cNvSpPr>
          <p:nvPr>
            <p:ph type="body" sz="quarter" idx="16" hasCustomPrompt="1"/>
          </p:nvPr>
        </p:nvSpPr>
        <p:spPr>
          <a:xfrm>
            <a:off x="2748315" y="2571472"/>
            <a:ext cx="3294063" cy="731837"/>
          </a:xfrm>
        </p:spPr>
        <p:txBody>
          <a:bodyPr>
            <a:noAutofit/>
          </a:bodyPr>
          <a:lstStyle>
            <a:lvl1pPr marL="0" indent="0">
              <a:buNone/>
              <a:defRPr sz="1200"/>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la-Latn" noProof="0" dirty="0"/>
              <a:t>Nulla varius vehicula augue, id placerat nisi luctus a. Suspendisse magna tellus, imperdietid turpis in, gravida fermentum sem. Integer commodo pharetra dui a congue. Vivamus.</a:t>
            </a:r>
          </a:p>
        </p:txBody>
      </p:sp>
      <p:grpSp>
        <p:nvGrpSpPr>
          <p:cNvPr id="75" name="Group 74"/>
          <p:cNvGrpSpPr/>
          <p:nvPr/>
        </p:nvGrpSpPr>
        <p:grpSpPr>
          <a:xfrm>
            <a:off x="8552953" y="1940823"/>
            <a:ext cx="2493198" cy="132985"/>
            <a:chOff x="5279680" y="3506146"/>
            <a:chExt cx="2352034" cy="150443"/>
          </a:xfrm>
          <a:solidFill>
            <a:schemeClr val="accent1"/>
          </a:solidFill>
        </p:grpSpPr>
        <p:sp>
          <p:nvSpPr>
            <p:cNvPr id="106" name="Parallelogram 105"/>
            <p:cNvSpPr/>
            <p:nvPr/>
          </p:nvSpPr>
          <p:spPr>
            <a:xfrm>
              <a:off x="7159104" y="3506147"/>
              <a:ext cx="472610" cy="150439"/>
            </a:xfrm>
            <a:prstGeom prst="parallelogram">
              <a:avLst/>
            </a:prstGeom>
            <a:grp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rgbClr val="F4F4F4"/>
                </a:solidFill>
              </a:endParaRPr>
            </a:p>
          </p:txBody>
        </p:sp>
        <p:sp>
          <p:nvSpPr>
            <p:cNvPr id="107" name="Parallelogram 106"/>
            <p:cNvSpPr/>
            <p:nvPr/>
          </p:nvSpPr>
          <p:spPr>
            <a:xfrm>
              <a:off x="6689248" y="3506147"/>
              <a:ext cx="472610" cy="150439"/>
            </a:xfrm>
            <a:prstGeom prst="parallelogram">
              <a:avLst/>
            </a:prstGeom>
            <a:grp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rgbClr val="F4F4F4"/>
                </a:solidFill>
              </a:endParaRPr>
            </a:p>
          </p:txBody>
        </p:sp>
        <p:sp>
          <p:nvSpPr>
            <p:cNvPr id="108" name="Parallelogram 107"/>
            <p:cNvSpPr/>
            <p:nvPr/>
          </p:nvSpPr>
          <p:spPr>
            <a:xfrm>
              <a:off x="6219392" y="3506147"/>
              <a:ext cx="472610" cy="150439"/>
            </a:xfrm>
            <a:prstGeom prst="parallelogram">
              <a:avLst/>
            </a:prstGeom>
            <a:grp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rgbClr val="F4F4F4"/>
                </a:solidFill>
              </a:endParaRPr>
            </a:p>
          </p:txBody>
        </p:sp>
        <p:sp>
          <p:nvSpPr>
            <p:cNvPr id="109" name="Parallelogram 108"/>
            <p:cNvSpPr/>
            <p:nvPr/>
          </p:nvSpPr>
          <p:spPr>
            <a:xfrm>
              <a:off x="5749536" y="3506148"/>
              <a:ext cx="472610" cy="150441"/>
            </a:xfrm>
            <a:prstGeom prst="parallelogram">
              <a:avLst/>
            </a:prstGeom>
            <a:grp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rgbClr val="F4F4F4"/>
                </a:solidFill>
              </a:endParaRPr>
            </a:p>
          </p:txBody>
        </p:sp>
        <p:sp>
          <p:nvSpPr>
            <p:cNvPr id="110" name="Parallelogram 109"/>
            <p:cNvSpPr/>
            <p:nvPr/>
          </p:nvSpPr>
          <p:spPr>
            <a:xfrm>
              <a:off x="5279680" y="3506146"/>
              <a:ext cx="472610" cy="150440"/>
            </a:xfrm>
            <a:prstGeom prst="parallelogram">
              <a:avLst/>
            </a:prstGeom>
            <a:grp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rgbClr val="F4F4F4"/>
                </a:solidFill>
              </a:endParaRPr>
            </a:p>
          </p:txBody>
        </p:sp>
      </p:grpSp>
      <p:grpSp>
        <p:nvGrpSpPr>
          <p:cNvPr id="77" name="Group 76"/>
          <p:cNvGrpSpPr/>
          <p:nvPr/>
        </p:nvGrpSpPr>
        <p:grpSpPr>
          <a:xfrm>
            <a:off x="8552953" y="2240058"/>
            <a:ext cx="2493198" cy="132985"/>
            <a:chOff x="5279680" y="3902230"/>
            <a:chExt cx="2352034" cy="150443"/>
          </a:xfrm>
          <a:solidFill>
            <a:schemeClr val="accent2"/>
          </a:solidFill>
        </p:grpSpPr>
        <p:sp>
          <p:nvSpPr>
            <p:cNvPr id="101" name="Parallelogram 100"/>
            <p:cNvSpPr/>
            <p:nvPr/>
          </p:nvSpPr>
          <p:spPr>
            <a:xfrm>
              <a:off x="7159104" y="3902231"/>
              <a:ext cx="472610" cy="150439"/>
            </a:xfrm>
            <a:prstGeom prst="parallelogram">
              <a:avLst/>
            </a:prstGeom>
            <a:noFill/>
            <a:ln w="63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rgbClr val="262626"/>
                </a:solidFill>
              </a:endParaRPr>
            </a:p>
          </p:txBody>
        </p:sp>
        <p:sp>
          <p:nvSpPr>
            <p:cNvPr id="102" name="Parallelogram 101"/>
            <p:cNvSpPr/>
            <p:nvPr/>
          </p:nvSpPr>
          <p:spPr>
            <a:xfrm>
              <a:off x="6689248" y="3902231"/>
              <a:ext cx="472610" cy="150439"/>
            </a:xfrm>
            <a:prstGeom prst="parallelogram">
              <a:avLst/>
            </a:prstGeom>
            <a:grpFill/>
            <a:ln w="63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rgbClr val="262626"/>
                </a:solidFill>
              </a:endParaRPr>
            </a:p>
          </p:txBody>
        </p:sp>
        <p:sp>
          <p:nvSpPr>
            <p:cNvPr id="103" name="Parallelogram 102"/>
            <p:cNvSpPr/>
            <p:nvPr/>
          </p:nvSpPr>
          <p:spPr>
            <a:xfrm>
              <a:off x="6219392" y="3902231"/>
              <a:ext cx="472610" cy="150439"/>
            </a:xfrm>
            <a:prstGeom prst="parallelogram">
              <a:avLst/>
            </a:prstGeom>
            <a:grpFill/>
            <a:ln w="63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rgbClr val="262626"/>
                </a:solidFill>
              </a:endParaRPr>
            </a:p>
          </p:txBody>
        </p:sp>
        <p:sp>
          <p:nvSpPr>
            <p:cNvPr id="104" name="Parallelogram 103"/>
            <p:cNvSpPr/>
            <p:nvPr/>
          </p:nvSpPr>
          <p:spPr>
            <a:xfrm>
              <a:off x="5749536" y="3902232"/>
              <a:ext cx="472610" cy="150441"/>
            </a:xfrm>
            <a:prstGeom prst="parallelogram">
              <a:avLst/>
            </a:prstGeom>
            <a:grpFill/>
            <a:ln w="63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rgbClr val="262626"/>
                </a:solidFill>
              </a:endParaRPr>
            </a:p>
          </p:txBody>
        </p:sp>
        <p:sp>
          <p:nvSpPr>
            <p:cNvPr id="105" name="Parallelogram 104"/>
            <p:cNvSpPr/>
            <p:nvPr/>
          </p:nvSpPr>
          <p:spPr>
            <a:xfrm>
              <a:off x="5279680" y="3902230"/>
              <a:ext cx="472610" cy="150440"/>
            </a:xfrm>
            <a:prstGeom prst="parallelogram">
              <a:avLst/>
            </a:prstGeom>
            <a:grpFill/>
            <a:ln w="63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rgbClr val="262626"/>
                </a:solidFill>
              </a:endParaRPr>
            </a:p>
          </p:txBody>
        </p:sp>
      </p:grpSp>
      <p:grpSp>
        <p:nvGrpSpPr>
          <p:cNvPr id="79" name="Group 78"/>
          <p:cNvGrpSpPr/>
          <p:nvPr/>
        </p:nvGrpSpPr>
        <p:grpSpPr>
          <a:xfrm>
            <a:off x="8552953" y="2557034"/>
            <a:ext cx="2493198" cy="132985"/>
            <a:chOff x="5279680" y="4321797"/>
            <a:chExt cx="2352034" cy="150443"/>
          </a:xfrm>
          <a:solidFill>
            <a:schemeClr val="accent3"/>
          </a:solidFill>
        </p:grpSpPr>
        <p:sp>
          <p:nvSpPr>
            <p:cNvPr id="96" name="Parallelogram 95"/>
            <p:cNvSpPr/>
            <p:nvPr/>
          </p:nvSpPr>
          <p:spPr>
            <a:xfrm>
              <a:off x="7159104" y="4321798"/>
              <a:ext cx="472610" cy="150439"/>
            </a:xfrm>
            <a:prstGeom prst="parallelogram">
              <a:avLst/>
            </a:prstGeom>
            <a:noFill/>
            <a:ln w="63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rgbClr val="262626"/>
                </a:solidFill>
              </a:endParaRPr>
            </a:p>
          </p:txBody>
        </p:sp>
        <p:sp>
          <p:nvSpPr>
            <p:cNvPr id="97" name="Parallelogram 96"/>
            <p:cNvSpPr/>
            <p:nvPr/>
          </p:nvSpPr>
          <p:spPr>
            <a:xfrm>
              <a:off x="6689248" y="4321798"/>
              <a:ext cx="472610" cy="150439"/>
            </a:xfrm>
            <a:prstGeom prst="parallelogram">
              <a:avLst/>
            </a:prstGeom>
            <a:noFill/>
            <a:ln w="63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rgbClr val="262626"/>
                </a:solidFill>
              </a:endParaRPr>
            </a:p>
          </p:txBody>
        </p:sp>
        <p:sp>
          <p:nvSpPr>
            <p:cNvPr id="98" name="Parallelogram 97"/>
            <p:cNvSpPr/>
            <p:nvPr/>
          </p:nvSpPr>
          <p:spPr>
            <a:xfrm>
              <a:off x="6219392" y="4321798"/>
              <a:ext cx="472610" cy="150439"/>
            </a:xfrm>
            <a:prstGeom prst="parallelogram">
              <a:avLst/>
            </a:prstGeom>
            <a:noFill/>
            <a:ln w="63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rgbClr val="262626"/>
                </a:solidFill>
              </a:endParaRPr>
            </a:p>
          </p:txBody>
        </p:sp>
        <p:sp>
          <p:nvSpPr>
            <p:cNvPr id="99" name="Parallelogram 98"/>
            <p:cNvSpPr/>
            <p:nvPr/>
          </p:nvSpPr>
          <p:spPr>
            <a:xfrm>
              <a:off x="5749536" y="4321799"/>
              <a:ext cx="472610" cy="150441"/>
            </a:xfrm>
            <a:prstGeom prst="parallelogram">
              <a:avLst/>
            </a:prstGeom>
            <a:grpFill/>
            <a:ln w="63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rgbClr val="262626"/>
                </a:solidFill>
              </a:endParaRPr>
            </a:p>
          </p:txBody>
        </p:sp>
        <p:sp>
          <p:nvSpPr>
            <p:cNvPr id="100" name="Parallelogram 99"/>
            <p:cNvSpPr/>
            <p:nvPr/>
          </p:nvSpPr>
          <p:spPr>
            <a:xfrm>
              <a:off x="5279680" y="4321797"/>
              <a:ext cx="472610" cy="150440"/>
            </a:xfrm>
            <a:prstGeom prst="parallelogram">
              <a:avLst/>
            </a:prstGeom>
            <a:grpFill/>
            <a:ln w="63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rgbClr val="262626"/>
                </a:solidFill>
              </a:endParaRPr>
            </a:p>
          </p:txBody>
        </p:sp>
      </p:grpSp>
      <p:grpSp>
        <p:nvGrpSpPr>
          <p:cNvPr id="81" name="Group 80"/>
          <p:cNvGrpSpPr/>
          <p:nvPr/>
        </p:nvGrpSpPr>
        <p:grpSpPr>
          <a:xfrm>
            <a:off x="8552953" y="2863465"/>
            <a:ext cx="2493198" cy="132985"/>
            <a:chOff x="5279680" y="4727406"/>
            <a:chExt cx="2352034" cy="150443"/>
          </a:xfrm>
          <a:solidFill>
            <a:schemeClr val="accent4"/>
          </a:solidFill>
        </p:grpSpPr>
        <p:sp>
          <p:nvSpPr>
            <p:cNvPr id="91" name="Parallelogram 90"/>
            <p:cNvSpPr/>
            <p:nvPr/>
          </p:nvSpPr>
          <p:spPr>
            <a:xfrm>
              <a:off x="7159104" y="4727407"/>
              <a:ext cx="472610" cy="150439"/>
            </a:xfrm>
            <a:prstGeom prst="parallelogram">
              <a:avLst/>
            </a:prstGeom>
            <a:noFill/>
            <a:ln w="63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rgbClr val="262626"/>
                </a:solidFill>
              </a:endParaRPr>
            </a:p>
          </p:txBody>
        </p:sp>
        <p:sp>
          <p:nvSpPr>
            <p:cNvPr id="92" name="Parallelogram 91"/>
            <p:cNvSpPr/>
            <p:nvPr/>
          </p:nvSpPr>
          <p:spPr>
            <a:xfrm>
              <a:off x="6689248" y="4727407"/>
              <a:ext cx="472610" cy="150439"/>
            </a:xfrm>
            <a:prstGeom prst="parallelogram">
              <a:avLst/>
            </a:prstGeom>
            <a:grpFill/>
            <a:ln w="63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rgbClr val="262626"/>
                </a:solidFill>
              </a:endParaRPr>
            </a:p>
          </p:txBody>
        </p:sp>
        <p:sp>
          <p:nvSpPr>
            <p:cNvPr id="93" name="Parallelogram 92"/>
            <p:cNvSpPr/>
            <p:nvPr/>
          </p:nvSpPr>
          <p:spPr>
            <a:xfrm>
              <a:off x="6219392" y="4727407"/>
              <a:ext cx="472610" cy="150439"/>
            </a:xfrm>
            <a:prstGeom prst="parallelogram">
              <a:avLst/>
            </a:prstGeom>
            <a:grpFill/>
            <a:ln w="63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rgbClr val="262626"/>
                </a:solidFill>
              </a:endParaRPr>
            </a:p>
          </p:txBody>
        </p:sp>
        <p:sp>
          <p:nvSpPr>
            <p:cNvPr id="94" name="Parallelogram 93"/>
            <p:cNvSpPr/>
            <p:nvPr/>
          </p:nvSpPr>
          <p:spPr>
            <a:xfrm>
              <a:off x="5749536" y="4727408"/>
              <a:ext cx="472610" cy="150441"/>
            </a:xfrm>
            <a:prstGeom prst="parallelogram">
              <a:avLst/>
            </a:prstGeom>
            <a:grpFill/>
            <a:ln w="63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rgbClr val="262626"/>
                </a:solidFill>
              </a:endParaRPr>
            </a:p>
          </p:txBody>
        </p:sp>
        <p:sp>
          <p:nvSpPr>
            <p:cNvPr id="95" name="Parallelogram 94"/>
            <p:cNvSpPr/>
            <p:nvPr/>
          </p:nvSpPr>
          <p:spPr>
            <a:xfrm>
              <a:off x="5279680" y="4727406"/>
              <a:ext cx="472610" cy="150440"/>
            </a:xfrm>
            <a:prstGeom prst="parallelogram">
              <a:avLst/>
            </a:prstGeom>
            <a:grpFill/>
            <a:ln w="63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rgbClr val="262626"/>
                </a:solidFill>
              </a:endParaRPr>
            </a:p>
          </p:txBody>
        </p:sp>
      </p:grpSp>
      <p:grpSp>
        <p:nvGrpSpPr>
          <p:cNvPr id="83" name="Group 82"/>
          <p:cNvGrpSpPr/>
          <p:nvPr/>
        </p:nvGrpSpPr>
        <p:grpSpPr>
          <a:xfrm>
            <a:off x="8552953" y="3180437"/>
            <a:ext cx="2493198" cy="132985"/>
            <a:chOff x="5279680" y="5146968"/>
            <a:chExt cx="2352034" cy="150443"/>
          </a:xfrm>
          <a:solidFill>
            <a:schemeClr val="accent5"/>
          </a:solidFill>
        </p:grpSpPr>
        <p:sp>
          <p:nvSpPr>
            <p:cNvPr id="86" name="Parallelogram 85"/>
            <p:cNvSpPr/>
            <p:nvPr/>
          </p:nvSpPr>
          <p:spPr>
            <a:xfrm>
              <a:off x="7159104" y="5146969"/>
              <a:ext cx="472610" cy="150439"/>
            </a:xfrm>
            <a:prstGeom prst="parallelogram">
              <a:avLst/>
            </a:prstGeom>
            <a:grp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rgbClr val="262626"/>
                </a:solidFill>
              </a:endParaRPr>
            </a:p>
          </p:txBody>
        </p:sp>
        <p:sp>
          <p:nvSpPr>
            <p:cNvPr id="87" name="Parallelogram 86"/>
            <p:cNvSpPr/>
            <p:nvPr/>
          </p:nvSpPr>
          <p:spPr>
            <a:xfrm>
              <a:off x="6689248" y="5146969"/>
              <a:ext cx="472610" cy="150439"/>
            </a:xfrm>
            <a:prstGeom prst="parallelogram">
              <a:avLst/>
            </a:prstGeom>
            <a:grp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rgbClr val="262626"/>
                </a:solidFill>
              </a:endParaRPr>
            </a:p>
          </p:txBody>
        </p:sp>
        <p:sp>
          <p:nvSpPr>
            <p:cNvPr id="88" name="Parallelogram 87"/>
            <p:cNvSpPr/>
            <p:nvPr/>
          </p:nvSpPr>
          <p:spPr>
            <a:xfrm>
              <a:off x="6219392" y="5146969"/>
              <a:ext cx="472610" cy="150439"/>
            </a:xfrm>
            <a:prstGeom prst="parallelogram">
              <a:avLst/>
            </a:prstGeom>
            <a:grp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rgbClr val="262626"/>
                </a:solidFill>
              </a:endParaRPr>
            </a:p>
          </p:txBody>
        </p:sp>
        <p:sp>
          <p:nvSpPr>
            <p:cNvPr id="89" name="Parallelogram 88"/>
            <p:cNvSpPr/>
            <p:nvPr/>
          </p:nvSpPr>
          <p:spPr>
            <a:xfrm>
              <a:off x="5749536" y="5146970"/>
              <a:ext cx="472610" cy="150441"/>
            </a:xfrm>
            <a:prstGeom prst="parallelogram">
              <a:avLst/>
            </a:prstGeom>
            <a:grp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rgbClr val="262626"/>
                </a:solidFill>
              </a:endParaRPr>
            </a:p>
          </p:txBody>
        </p:sp>
        <p:sp>
          <p:nvSpPr>
            <p:cNvPr id="90" name="Parallelogram 89"/>
            <p:cNvSpPr/>
            <p:nvPr/>
          </p:nvSpPr>
          <p:spPr>
            <a:xfrm>
              <a:off x="5279680" y="5146968"/>
              <a:ext cx="472610" cy="150440"/>
            </a:xfrm>
            <a:prstGeom prst="parallelogram">
              <a:avLst/>
            </a:prstGeom>
            <a:grp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rgbClr val="262626"/>
                </a:solidFill>
              </a:endParaRPr>
            </a:p>
          </p:txBody>
        </p:sp>
      </p:grpSp>
      <p:sp>
        <p:nvSpPr>
          <p:cNvPr id="111" name="Text Placeholder 18"/>
          <p:cNvSpPr>
            <a:spLocks noGrp="1"/>
          </p:cNvSpPr>
          <p:nvPr>
            <p:ph type="body" sz="quarter" idx="17" hasCustomPrompt="1"/>
          </p:nvPr>
        </p:nvSpPr>
        <p:spPr>
          <a:xfrm>
            <a:off x="6686814" y="1622972"/>
            <a:ext cx="1740488" cy="239547"/>
          </a:xfrm>
        </p:spPr>
        <p:txBody>
          <a:bodyPr>
            <a:noAutofit/>
          </a:bodyPr>
          <a:lstStyle>
            <a:lvl1pPr marL="0" indent="0">
              <a:buNone/>
              <a:defRPr sz="1400"/>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dirty="0"/>
              <a:t>Skills</a:t>
            </a:r>
          </a:p>
        </p:txBody>
      </p:sp>
      <p:sp>
        <p:nvSpPr>
          <p:cNvPr id="113" name="Text Placeholder 18"/>
          <p:cNvSpPr>
            <a:spLocks noGrp="1"/>
          </p:cNvSpPr>
          <p:nvPr>
            <p:ph type="body" sz="quarter" idx="18" hasCustomPrompt="1"/>
          </p:nvPr>
        </p:nvSpPr>
        <p:spPr>
          <a:xfrm>
            <a:off x="6714266" y="1877450"/>
            <a:ext cx="1940324" cy="280284"/>
          </a:xfrm>
        </p:spPr>
        <p:txBody>
          <a:bodyPr>
            <a:noAutofit/>
          </a:bodyPr>
          <a:lstStyle>
            <a:lvl1pPr marL="0" indent="0">
              <a:buNone/>
              <a:defRPr sz="1000" b="1" baseline="0"/>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dirty="0"/>
              <a:t>Big data &amp; Analytics</a:t>
            </a:r>
          </a:p>
        </p:txBody>
      </p:sp>
      <p:sp>
        <p:nvSpPr>
          <p:cNvPr id="114" name="Text Placeholder 18"/>
          <p:cNvSpPr>
            <a:spLocks noGrp="1"/>
          </p:cNvSpPr>
          <p:nvPr>
            <p:ph type="body" sz="quarter" idx="19" hasCustomPrompt="1"/>
          </p:nvPr>
        </p:nvSpPr>
        <p:spPr>
          <a:xfrm>
            <a:off x="6714266" y="2168627"/>
            <a:ext cx="1940324" cy="280284"/>
          </a:xfrm>
        </p:spPr>
        <p:txBody>
          <a:bodyPr>
            <a:noAutofit/>
          </a:bodyPr>
          <a:lstStyle>
            <a:lvl1pPr marL="0" indent="0">
              <a:buNone/>
              <a:defRPr sz="1000" b="1" baseline="0"/>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dirty="0"/>
              <a:t>Analytics transformation and processes design</a:t>
            </a:r>
          </a:p>
        </p:txBody>
      </p:sp>
      <p:sp>
        <p:nvSpPr>
          <p:cNvPr id="115" name="Text Placeholder 18"/>
          <p:cNvSpPr>
            <a:spLocks noGrp="1"/>
          </p:cNvSpPr>
          <p:nvPr>
            <p:ph type="body" sz="quarter" idx="20" hasCustomPrompt="1"/>
          </p:nvPr>
        </p:nvSpPr>
        <p:spPr>
          <a:xfrm>
            <a:off x="6714266" y="2505342"/>
            <a:ext cx="1940324" cy="280284"/>
          </a:xfrm>
        </p:spPr>
        <p:txBody>
          <a:bodyPr>
            <a:noAutofit/>
          </a:bodyPr>
          <a:lstStyle>
            <a:lvl1pPr marL="0" indent="0">
              <a:buNone/>
              <a:defRPr sz="1000" b="1" baseline="0"/>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dirty="0"/>
              <a:t>Data Governance</a:t>
            </a:r>
          </a:p>
        </p:txBody>
      </p:sp>
      <p:sp>
        <p:nvSpPr>
          <p:cNvPr id="116" name="Text Placeholder 18"/>
          <p:cNvSpPr>
            <a:spLocks noGrp="1"/>
          </p:cNvSpPr>
          <p:nvPr>
            <p:ph type="body" sz="quarter" idx="21" hasCustomPrompt="1"/>
          </p:nvPr>
        </p:nvSpPr>
        <p:spPr>
          <a:xfrm>
            <a:off x="6714266" y="2793559"/>
            <a:ext cx="1689836" cy="202889"/>
          </a:xfrm>
        </p:spPr>
        <p:txBody>
          <a:bodyPr>
            <a:noAutofit/>
          </a:bodyPr>
          <a:lstStyle>
            <a:lvl1pPr marL="0" indent="0">
              <a:buNone/>
              <a:defRPr sz="1000" b="1" baseline="0"/>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dirty="0"/>
              <a:t>Data Privacy &amp; Compliance</a:t>
            </a:r>
          </a:p>
        </p:txBody>
      </p:sp>
      <p:sp>
        <p:nvSpPr>
          <p:cNvPr id="117" name="Text Placeholder 18"/>
          <p:cNvSpPr>
            <a:spLocks noGrp="1"/>
          </p:cNvSpPr>
          <p:nvPr>
            <p:ph type="body" sz="quarter" idx="22" hasCustomPrompt="1"/>
          </p:nvPr>
        </p:nvSpPr>
        <p:spPr>
          <a:xfrm>
            <a:off x="6714266" y="3159734"/>
            <a:ext cx="1689836" cy="202889"/>
          </a:xfrm>
        </p:spPr>
        <p:txBody>
          <a:bodyPr>
            <a:noAutofit/>
          </a:bodyPr>
          <a:lstStyle>
            <a:lvl1pPr marL="0" indent="0">
              <a:buNone/>
              <a:defRPr sz="1000" b="1" baseline="0"/>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dirty="0"/>
              <a:t>Organization &amp; Process IT</a:t>
            </a:r>
          </a:p>
        </p:txBody>
      </p:sp>
      <p:sp>
        <p:nvSpPr>
          <p:cNvPr id="118" name="Picture Placeholder 11"/>
          <p:cNvSpPr>
            <a:spLocks noGrp="1"/>
          </p:cNvSpPr>
          <p:nvPr>
            <p:ph type="pic" sz="quarter" idx="23" hasCustomPrompt="1"/>
          </p:nvPr>
        </p:nvSpPr>
        <p:spPr>
          <a:xfrm>
            <a:off x="1622343" y="5361348"/>
            <a:ext cx="822470" cy="756786"/>
          </a:xfrm>
          <a:noFill/>
          <a:ln>
            <a:noFill/>
            <a:prstDash val="sysDot"/>
          </a:ln>
        </p:spPr>
        <p:txBody>
          <a:bodyPr>
            <a:noAutofit/>
          </a:bodyPr>
          <a:lstStyle>
            <a:lvl1pPr marL="0" indent="0">
              <a:buNone/>
              <a:defRPr sz="1100" baseline="0"/>
            </a:lvl1pPr>
          </a:lstStyle>
          <a:p>
            <a:r>
              <a:rPr lang="en-US" noProof="0" dirty="0"/>
              <a:t>Drag your picture here</a:t>
            </a:r>
          </a:p>
        </p:txBody>
      </p:sp>
      <p:sp>
        <p:nvSpPr>
          <p:cNvPr id="119" name="Text Placeholder 13"/>
          <p:cNvSpPr>
            <a:spLocks noGrp="1"/>
          </p:cNvSpPr>
          <p:nvPr>
            <p:ph type="body" sz="quarter" idx="24" hasCustomPrompt="1"/>
          </p:nvPr>
        </p:nvSpPr>
        <p:spPr>
          <a:xfrm>
            <a:off x="2748314" y="5206939"/>
            <a:ext cx="1393825" cy="346075"/>
          </a:xfrm>
        </p:spPr>
        <p:txBody>
          <a:bodyPr>
            <a:noAutofit/>
          </a:bodyPr>
          <a:lstStyle>
            <a:lvl1pPr marL="0" indent="0">
              <a:buNone/>
              <a:defRPr sz="1400" b="1" baseline="0"/>
            </a:lvl1pPr>
            <a:lvl2pPr marL="457200" indent="0">
              <a:buNone/>
              <a:defRPr sz="3200"/>
            </a:lvl2pPr>
            <a:lvl3pPr marL="914400" indent="0">
              <a:buNone/>
              <a:defRPr sz="3200"/>
            </a:lvl3pPr>
            <a:lvl4pPr marL="1371600" indent="0">
              <a:buNone/>
              <a:defRPr sz="3200"/>
            </a:lvl4pPr>
            <a:lvl5pPr marL="1828800" indent="0">
              <a:buNone/>
              <a:defRPr sz="3200"/>
            </a:lvl5pPr>
          </a:lstStyle>
          <a:p>
            <a:pPr lvl="0"/>
            <a:r>
              <a:rPr lang="fr-FR" dirty="0"/>
              <a:t>Pedro Binder</a:t>
            </a:r>
          </a:p>
        </p:txBody>
      </p:sp>
      <p:sp>
        <p:nvSpPr>
          <p:cNvPr id="120" name="Text Placeholder 13"/>
          <p:cNvSpPr>
            <a:spLocks noGrp="1"/>
          </p:cNvSpPr>
          <p:nvPr>
            <p:ph type="body" sz="quarter" idx="25" hasCustomPrompt="1"/>
          </p:nvPr>
        </p:nvSpPr>
        <p:spPr>
          <a:xfrm>
            <a:off x="2748314" y="5553014"/>
            <a:ext cx="1393825" cy="346075"/>
          </a:xfrm>
        </p:spPr>
        <p:txBody>
          <a:bodyPr>
            <a:noAutofit/>
          </a:bodyPr>
          <a:lstStyle>
            <a:lvl1pPr marL="0" indent="0" algn="ctr">
              <a:buNone/>
              <a:defRPr sz="1100" b="0" baseline="0"/>
            </a:lvl1pPr>
            <a:lvl2pPr marL="457200" indent="0">
              <a:buNone/>
              <a:defRPr sz="3200"/>
            </a:lvl2pPr>
            <a:lvl3pPr marL="914400" indent="0">
              <a:buNone/>
              <a:defRPr sz="3200"/>
            </a:lvl3pPr>
            <a:lvl4pPr marL="1371600" indent="0">
              <a:buNone/>
              <a:defRPr sz="3200"/>
            </a:lvl4pPr>
            <a:lvl5pPr marL="1828800" indent="0">
              <a:buNone/>
              <a:defRPr sz="3200"/>
            </a:lvl5pPr>
          </a:lstStyle>
          <a:p>
            <a:pPr lvl="0"/>
            <a:r>
              <a:rPr lang="en-US" noProof="0" dirty="0"/>
              <a:t>CEO &amp; founder</a:t>
            </a:r>
          </a:p>
        </p:txBody>
      </p:sp>
      <p:sp>
        <p:nvSpPr>
          <p:cNvPr id="121" name="Oval 120"/>
          <p:cNvSpPr/>
          <p:nvPr/>
        </p:nvSpPr>
        <p:spPr>
          <a:xfrm>
            <a:off x="1511093" y="5199849"/>
            <a:ext cx="1063355" cy="955166"/>
          </a:xfrm>
          <a:prstGeom prst="ellipse">
            <a:avLst/>
          </a:prstGeom>
          <a:no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dirty="0"/>
          </a:p>
        </p:txBody>
      </p:sp>
      <p:sp>
        <p:nvSpPr>
          <p:cNvPr id="122" name="Text Placeholder 18"/>
          <p:cNvSpPr>
            <a:spLocks noGrp="1"/>
          </p:cNvSpPr>
          <p:nvPr>
            <p:ph type="body" sz="quarter" idx="26" hasCustomPrompt="1"/>
          </p:nvPr>
        </p:nvSpPr>
        <p:spPr>
          <a:xfrm>
            <a:off x="2748314" y="4314968"/>
            <a:ext cx="3294063" cy="731837"/>
          </a:xfrm>
        </p:spPr>
        <p:txBody>
          <a:bodyPr>
            <a:noAutofit/>
          </a:bodyPr>
          <a:lstStyle>
            <a:lvl1pPr marL="0" indent="0">
              <a:buNone/>
              <a:defRPr sz="1200"/>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la-Latn" noProof="0" dirty="0"/>
              <a:t>Nulla varius vehicula augue, id placerat nisi luctus a. Suspendisse magna tellus, imperdietid turpis in, gravida fermentum sem. Integer commodo pharetra dui a congue. Vivamus.</a:t>
            </a:r>
          </a:p>
        </p:txBody>
      </p:sp>
      <p:grpSp>
        <p:nvGrpSpPr>
          <p:cNvPr id="123" name="Group 122"/>
          <p:cNvGrpSpPr/>
          <p:nvPr/>
        </p:nvGrpSpPr>
        <p:grpSpPr>
          <a:xfrm>
            <a:off x="8523116" y="4000344"/>
            <a:ext cx="2236421" cy="113657"/>
            <a:chOff x="5279680" y="3506146"/>
            <a:chExt cx="2352034" cy="150443"/>
          </a:xfrm>
          <a:solidFill>
            <a:schemeClr val="accent1"/>
          </a:solidFill>
        </p:grpSpPr>
        <p:sp>
          <p:nvSpPr>
            <p:cNvPr id="124" name="Parallelogram 123"/>
            <p:cNvSpPr/>
            <p:nvPr/>
          </p:nvSpPr>
          <p:spPr>
            <a:xfrm>
              <a:off x="7159104" y="3506147"/>
              <a:ext cx="472610" cy="150439"/>
            </a:xfrm>
            <a:prstGeom prst="parallelogram">
              <a:avLst/>
            </a:prstGeom>
            <a:grp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rgbClr val="262626"/>
                </a:solidFill>
              </a:endParaRPr>
            </a:p>
          </p:txBody>
        </p:sp>
        <p:sp>
          <p:nvSpPr>
            <p:cNvPr id="125" name="Parallelogram 124"/>
            <p:cNvSpPr/>
            <p:nvPr/>
          </p:nvSpPr>
          <p:spPr>
            <a:xfrm>
              <a:off x="6689248" y="3506147"/>
              <a:ext cx="472610" cy="150439"/>
            </a:xfrm>
            <a:prstGeom prst="parallelogram">
              <a:avLst/>
            </a:prstGeom>
            <a:grp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rgbClr val="262626"/>
                </a:solidFill>
              </a:endParaRPr>
            </a:p>
          </p:txBody>
        </p:sp>
        <p:sp>
          <p:nvSpPr>
            <p:cNvPr id="126" name="Parallelogram 125"/>
            <p:cNvSpPr/>
            <p:nvPr/>
          </p:nvSpPr>
          <p:spPr>
            <a:xfrm>
              <a:off x="6219392" y="3506147"/>
              <a:ext cx="472610" cy="150439"/>
            </a:xfrm>
            <a:prstGeom prst="parallelogram">
              <a:avLst/>
            </a:prstGeom>
            <a:grp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rgbClr val="262626"/>
                </a:solidFill>
              </a:endParaRPr>
            </a:p>
          </p:txBody>
        </p:sp>
        <p:sp>
          <p:nvSpPr>
            <p:cNvPr id="127" name="Parallelogram 126"/>
            <p:cNvSpPr/>
            <p:nvPr/>
          </p:nvSpPr>
          <p:spPr>
            <a:xfrm>
              <a:off x="5749536" y="3506148"/>
              <a:ext cx="472610" cy="150441"/>
            </a:xfrm>
            <a:prstGeom prst="parallelogram">
              <a:avLst/>
            </a:prstGeom>
            <a:grp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rgbClr val="262626"/>
                </a:solidFill>
              </a:endParaRPr>
            </a:p>
          </p:txBody>
        </p:sp>
        <p:sp>
          <p:nvSpPr>
            <p:cNvPr id="128" name="Parallelogram 127"/>
            <p:cNvSpPr/>
            <p:nvPr/>
          </p:nvSpPr>
          <p:spPr>
            <a:xfrm>
              <a:off x="5279680" y="3506146"/>
              <a:ext cx="472610" cy="150440"/>
            </a:xfrm>
            <a:prstGeom prst="parallelogram">
              <a:avLst/>
            </a:prstGeom>
            <a:grp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rgbClr val="262626"/>
                </a:solidFill>
              </a:endParaRPr>
            </a:p>
          </p:txBody>
        </p:sp>
      </p:grpSp>
      <p:grpSp>
        <p:nvGrpSpPr>
          <p:cNvPr id="129" name="Group 128"/>
          <p:cNvGrpSpPr/>
          <p:nvPr/>
        </p:nvGrpSpPr>
        <p:grpSpPr>
          <a:xfrm>
            <a:off x="8523116" y="4299579"/>
            <a:ext cx="2236421" cy="113657"/>
            <a:chOff x="5279680" y="3902230"/>
            <a:chExt cx="2352034" cy="150443"/>
          </a:xfrm>
          <a:solidFill>
            <a:schemeClr val="accent2"/>
          </a:solidFill>
        </p:grpSpPr>
        <p:sp>
          <p:nvSpPr>
            <p:cNvPr id="130" name="Parallelogram 129"/>
            <p:cNvSpPr/>
            <p:nvPr/>
          </p:nvSpPr>
          <p:spPr>
            <a:xfrm>
              <a:off x="7159104" y="3902231"/>
              <a:ext cx="472610" cy="150439"/>
            </a:xfrm>
            <a:prstGeom prst="parallelogram">
              <a:avLst/>
            </a:prstGeom>
            <a:noFill/>
            <a:ln w="63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rgbClr val="262626"/>
                </a:solidFill>
              </a:endParaRPr>
            </a:p>
          </p:txBody>
        </p:sp>
        <p:sp>
          <p:nvSpPr>
            <p:cNvPr id="131" name="Parallelogram 130"/>
            <p:cNvSpPr/>
            <p:nvPr/>
          </p:nvSpPr>
          <p:spPr>
            <a:xfrm>
              <a:off x="6689248" y="3902231"/>
              <a:ext cx="472610" cy="150439"/>
            </a:xfrm>
            <a:prstGeom prst="parallelogram">
              <a:avLst/>
            </a:prstGeom>
            <a:grpFill/>
            <a:ln w="63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rgbClr val="262626"/>
                </a:solidFill>
              </a:endParaRPr>
            </a:p>
          </p:txBody>
        </p:sp>
        <p:sp>
          <p:nvSpPr>
            <p:cNvPr id="132" name="Parallelogram 131"/>
            <p:cNvSpPr/>
            <p:nvPr/>
          </p:nvSpPr>
          <p:spPr>
            <a:xfrm>
              <a:off x="6219392" y="3902231"/>
              <a:ext cx="472610" cy="150439"/>
            </a:xfrm>
            <a:prstGeom prst="parallelogram">
              <a:avLst/>
            </a:prstGeom>
            <a:grpFill/>
            <a:ln w="63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rgbClr val="262626"/>
                </a:solidFill>
              </a:endParaRPr>
            </a:p>
          </p:txBody>
        </p:sp>
        <p:sp>
          <p:nvSpPr>
            <p:cNvPr id="133" name="Parallelogram 132"/>
            <p:cNvSpPr/>
            <p:nvPr/>
          </p:nvSpPr>
          <p:spPr>
            <a:xfrm>
              <a:off x="5749536" y="3902232"/>
              <a:ext cx="472610" cy="150441"/>
            </a:xfrm>
            <a:prstGeom prst="parallelogram">
              <a:avLst/>
            </a:prstGeom>
            <a:grpFill/>
            <a:ln w="63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rgbClr val="262626"/>
                </a:solidFill>
              </a:endParaRPr>
            </a:p>
          </p:txBody>
        </p:sp>
        <p:sp>
          <p:nvSpPr>
            <p:cNvPr id="134" name="Parallelogram 133"/>
            <p:cNvSpPr/>
            <p:nvPr/>
          </p:nvSpPr>
          <p:spPr>
            <a:xfrm>
              <a:off x="5279680" y="3902230"/>
              <a:ext cx="472610" cy="150440"/>
            </a:xfrm>
            <a:prstGeom prst="parallelogram">
              <a:avLst/>
            </a:prstGeom>
            <a:grpFill/>
            <a:ln w="63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rgbClr val="262626"/>
                </a:solidFill>
              </a:endParaRPr>
            </a:p>
          </p:txBody>
        </p:sp>
      </p:grpSp>
      <p:grpSp>
        <p:nvGrpSpPr>
          <p:cNvPr id="135" name="Group 134"/>
          <p:cNvGrpSpPr/>
          <p:nvPr/>
        </p:nvGrpSpPr>
        <p:grpSpPr>
          <a:xfrm>
            <a:off x="8523116" y="4616555"/>
            <a:ext cx="2236421" cy="113657"/>
            <a:chOff x="5279680" y="4321797"/>
            <a:chExt cx="2352034" cy="150443"/>
          </a:xfrm>
          <a:solidFill>
            <a:schemeClr val="accent3"/>
          </a:solidFill>
        </p:grpSpPr>
        <p:sp>
          <p:nvSpPr>
            <p:cNvPr id="136" name="Parallelogram 135"/>
            <p:cNvSpPr/>
            <p:nvPr/>
          </p:nvSpPr>
          <p:spPr>
            <a:xfrm>
              <a:off x="7159104" y="4321798"/>
              <a:ext cx="472610" cy="150439"/>
            </a:xfrm>
            <a:prstGeom prst="parallelogram">
              <a:avLst/>
            </a:prstGeom>
            <a:noFill/>
            <a:ln w="63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rgbClr val="262626"/>
                </a:solidFill>
              </a:endParaRPr>
            </a:p>
          </p:txBody>
        </p:sp>
        <p:sp>
          <p:nvSpPr>
            <p:cNvPr id="137" name="Parallelogram 136"/>
            <p:cNvSpPr/>
            <p:nvPr/>
          </p:nvSpPr>
          <p:spPr>
            <a:xfrm>
              <a:off x="6689248" y="4321798"/>
              <a:ext cx="472610" cy="150439"/>
            </a:xfrm>
            <a:prstGeom prst="parallelogram">
              <a:avLst/>
            </a:prstGeom>
            <a:noFill/>
            <a:ln w="63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rgbClr val="262626"/>
                </a:solidFill>
              </a:endParaRPr>
            </a:p>
          </p:txBody>
        </p:sp>
        <p:sp>
          <p:nvSpPr>
            <p:cNvPr id="138" name="Parallelogram 137"/>
            <p:cNvSpPr/>
            <p:nvPr/>
          </p:nvSpPr>
          <p:spPr>
            <a:xfrm>
              <a:off x="6219392" y="4321798"/>
              <a:ext cx="472610" cy="150439"/>
            </a:xfrm>
            <a:prstGeom prst="parallelogram">
              <a:avLst/>
            </a:prstGeom>
            <a:noFill/>
            <a:ln w="63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rgbClr val="262626"/>
                </a:solidFill>
              </a:endParaRPr>
            </a:p>
          </p:txBody>
        </p:sp>
        <p:sp>
          <p:nvSpPr>
            <p:cNvPr id="139" name="Parallelogram 138"/>
            <p:cNvSpPr/>
            <p:nvPr/>
          </p:nvSpPr>
          <p:spPr>
            <a:xfrm>
              <a:off x="5749536" y="4321799"/>
              <a:ext cx="472610" cy="150441"/>
            </a:xfrm>
            <a:prstGeom prst="parallelogram">
              <a:avLst/>
            </a:prstGeom>
            <a:grpFill/>
            <a:ln w="63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rgbClr val="262626"/>
                </a:solidFill>
              </a:endParaRPr>
            </a:p>
          </p:txBody>
        </p:sp>
        <p:sp>
          <p:nvSpPr>
            <p:cNvPr id="140" name="Parallelogram 139"/>
            <p:cNvSpPr/>
            <p:nvPr/>
          </p:nvSpPr>
          <p:spPr>
            <a:xfrm>
              <a:off x="5279680" y="4321797"/>
              <a:ext cx="472610" cy="150440"/>
            </a:xfrm>
            <a:prstGeom prst="parallelogram">
              <a:avLst/>
            </a:prstGeom>
            <a:grpFill/>
            <a:ln w="63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rgbClr val="262626"/>
                </a:solidFill>
              </a:endParaRPr>
            </a:p>
          </p:txBody>
        </p:sp>
      </p:grpSp>
      <p:sp>
        <p:nvSpPr>
          <p:cNvPr id="153" name="Text Placeholder 18"/>
          <p:cNvSpPr>
            <a:spLocks noGrp="1"/>
          </p:cNvSpPr>
          <p:nvPr>
            <p:ph type="body" sz="quarter" idx="27" hasCustomPrompt="1"/>
          </p:nvPr>
        </p:nvSpPr>
        <p:spPr>
          <a:xfrm>
            <a:off x="6648778" y="3663165"/>
            <a:ext cx="1740488" cy="239547"/>
          </a:xfrm>
        </p:spPr>
        <p:txBody>
          <a:bodyPr>
            <a:noAutofit/>
          </a:bodyPr>
          <a:lstStyle>
            <a:lvl1pPr marL="0" indent="0">
              <a:buNone/>
              <a:defRPr sz="1400"/>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dirty="0"/>
              <a:t>Skills</a:t>
            </a:r>
          </a:p>
        </p:txBody>
      </p:sp>
      <p:sp>
        <p:nvSpPr>
          <p:cNvPr id="154" name="Text Placeholder 18"/>
          <p:cNvSpPr>
            <a:spLocks noGrp="1"/>
          </p:cNvSpPr>
          <p:nvPr>
            <p:ph type="body" sz="quarter" idx="28" hasCustomPrompt="1"/>
          </p:nvPr>
        </p:nvSpPr>
        <p:spPr>
          <a:xfrm>
            <a:off x="6648778" y="3958379"/>
            <a:ext cx="1740488" cy="239547"/>
          </a:xfrm>
        </p:spPr>
        <p:txBody>
          <a:bodyPr>
            <a:noAutofit/>
          </a:bodyPr>
          <a:lstStyle>
            <a:lvl1pPr marL="0" indent="0">
              <a:buNone/>
              <a:defRPr sz="1000" b="1" baseline="0"/>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dirty="0"/>
              <a:t>Big data &amp; Analytics</a:t>
            </a:r>
          </a:p>
        </p:txBody>
      </p:sp>
      <p:sp>
        <p:nvSpPr>
          <p:cNvPr id="155" name="Text Placeholder 18"/>
          <p:cNvSpPr>
            <a:spLocks noGrp="1"/>
          </p:cNvSpPr>
          <p:nvPr>
            <p:ph type="body" sz="quarter" idx="29" hasCustomPrompt="1"/>
          </p:nvPr>
        </p:nvSpPr>
        <p:spPr>
          <a:xfrm>
            <a:off x="6620913" y="4249556"/>
            <a:ext cx="1740488" cy="239547"/>
          </a:xfrm>
        </p:spPr>
        <p:txBody>
          <a:bodyPr>
            <a:noAutofit/>
          </a:bodyPr>
          <a:lstStyle>
            <a:lvl1pPr marL="0" indent="0">
              <a:buNone/>
              <a:defRPr sz="1000" b="1" baseline="0"/>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dirty="0"/>
              <a:t>Analytics transformation and processes design</a:t>
            </a:r>
          </a:p>
        </p:txBody>
      </p:sp>
      <p:sp>
        <p:nvSpPr>
          <p:cNvPr id="156" name="Text Placeholder 18"/>
          <p:cNvSpPr>
            <a:spLocks noGrp="1"/>
          </p:cNvSpPr>
          <p:nvPr>
            <p:ph type="body" sz="quarter" idx="30" hasCustomPrompt="1"/>
          </p:nvPr>
        </p:nvSpPr>
        <p:spPr>
          <a:xfrm>
            <a:off x="6618613" y="4586271"/>
            <a:ext cx="1740488" cy="239547"/>
          </a:xfrm>
        </p:spPr>
        <p:txBody>
          <a:bodyPr>
            <a:noAutofit/>
          </a:bodyPr>
          <a:lstStyle>
            <a:lvl1pPr marL="0" indent="0">
              <a:buNone/>
              <a:defRPr sz="1000" b="1" baseline="0"/>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dirty="0"/>
              <a:t>Data Governance</a:t>
            </a:r>
          </a:p>
        </p:txBody>
      </p:sp>
      <p:sp>
        <p:nvSpPr>
          <p:cNvPr id="159" name="Picture Placeholder 11"/>
          <p:cNvSpPr>
            <a:spLocks noGrp="1"/>
          </p:cNvSpPr>
          <p:nvPr>
            <p:ph type="pic" sz="quarter" idx="33" hasCustomPrompt="1"/>
          </p:nvPr>
        </p:nvSpPr>
        <p:spPr>
          <a:xfrm>
            <a:off x="1599968" y="3594682"/>
            <a:ext cx="844845" cy="796600"/>
          </a:xfrm>
          <a:noFill/>
          <a:ln>
            <a:noFill/>
            <a:prstDash val="sysDot"/>
          </a:ln>
        </p:spPr>
        <p:txBody>
          <a:bodyPr>
            <a:noAutofit/>
          </a:bodyPr>
          <a:lstStyle>
            <a:lvl1pPr marL="0" indent="0">
              <a:buNone/>
              <a:defRPr sz="1100" baseline="0"/>
            </a:lvl1pPr>
          </a:lstStyle>
          <a:p>
            <a:r>
              <a:rPr lang="en-US" noProof="0" dirty="0"/>
              <a:t>Drag your picture here</a:t>
            </a:r>
          </a:p>
        </p:txBody>
      </p:sp>
      <p:sp>
        <p:nvSpPr>
          <p:cNvPr id="160" name="Text Placeholder 13"/>
          <p:cNvSpPr>
            <a:spLocks noGrp="1"/>
          </p:cNvSpPr>
          <p:nvPr>
            <p:ph type="body" sz="quarter" idx="34" hasCustomPrompt="1"/>
          </p:nvPr>
        </p:nvSpPr>
        <p:spPr>
          <a:xfrm>
            <a:off x="2748315" y="3507268"/>
            <a:ext cx="1287802" cy="301491"/>
          </a:xfrm>
        </p:spPr>
        <p:txBody>
          <a:bodyPr>
            <a:noAutofit/>
          </a:bodyPr>
          <a:lstStyle>
            <a:lvl1pPr marL="0" indent="0">
              <a:buNone/>
              <a:defRPr sz="1400" b="1" baseline="0"/>
            </a:lvl1pPr>
            <a:lvl2pPr marL="457200" indent="0">
              <a:buNone/>
              <a:defRPr sz="3200"/>
            </a:lvl2pPr>
            <a:lvl3pPr marL="914400" indent="0">
              <a:buNone/>
              <a:defRPr sz="3200"/>
            </a:lvl3pPr>
            <a:lvl4pPr marL="1371600" indent="0">
              <a:buNone/>
              <a:defRPr sz="3200"/>
            </a:lvl4pPr>
            <a:lvl5pPr marL="1828800" indent="0">
              <a:buNone/>
              <a:defRPr sz="3200"/>
            </a:lvl5pPr>
          </a:lstStyle>
          <a:p>
            <a:pPr lvl="0"/>
            <a:r>
              <a:rPr lang="fr-FR" dirty="0"/>
              <a:t>Pedro Binder</a:t>
            </a:r>
          </a:p>
        </p:txBody>
      </p:sp>
      <p:sp>
        <p:nvSpPr>
          <p:cNvPr id="161" name="Text Placeholder 13"/>
          <p:cNvSpPr>
            <a:spLocks noGrp="1"/>
          </p:cNvSpPr>
          <p:nvPr>
            <p:ph type="body" sz="quarter" idx="35" hasCustomPrompt="1"/>
          </p:nvPr>
        </p:nvSpPr>
        <p:spPr>
          <a:xfrm>
            <a:off x="2748315" y="3853343"/>
            <a:ext cx="1287802" cy="301491"/>
          </a:xfrm>
        </p:spPr>
        <p:txBody>
          <a:bodyPr>
            <a:noAutofit/>
          </a:bodyPr>
          <a:lstStyle>
            <a:lvl1pPr marL="0" indent="0" algn="ctr">
              <a:buNone/>
              <a:defRPr sz="1100" b="0" baseline="0"/>
            </a:lvl1pPr>
            <a:lvl2pPr marL="457200" indent="0">
              <a:buNone/>
              <a:defRPr sz="3200"/>
            </a:lvl2pPr>
            <a:lvl3pPr marL="914400" indent="0">
              <a:buNone/>
              <a:defRPr sz="3200"/>
            </a:lvl3pPr>
            <a:lvl4pPr marL="1371600" indent="0">
              <a:buNone/>
              <a:defRPr sz="3200"/>
            </a:lvl4pPr>
            <a:lvl5pPr marL="1828800" indent="0">
              <a:buNone/>
              <a:defRPr sz="3200"/>
            </a:lvl5pPr>
          </a:lstStyle>
          <a:p>
            <a:pPr lvl="0"/>
            <a:r>
              <a:rPr lang="en-US" noProof="0" dirty="0"/>
              <a:t>CEO &amp; founder</a:t>
            </a:r>
          </a:p>
        </p:txBody>
      </p:sp>
      <p:sp>
        <p:nvSpPr>
          <p:cNvPr id="162" name="Oval 161"/>
          <p:cNvSpPr/>
          <p:nvPr/>
        </p:nvSpPr>
        <p:spPr>
          <a:xfrm>
            <a:off x="1488718" y="3468695"/>
            <a:ext cx="1092284" cy="1005416"/>
          </a:xfrm>
          <a:prstGeom prst="ellipse">
            <a:avLst/>
          </a:prstGeom>
          <a:no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dirty="0"/>
          </a:p>
        </p:txBody>
      </p:sp>
      <p:grpSp>
        <p:nvGrpSpPr>
          <p:cNvPr id="164" name="Group 163"/>
          <p:cNvGrpSpPr/>
          <p:nvPr/>
        </p:nvGrpSpPr>
        <p:grpSpPr>
          <a:xfrm>
            <a:off x="8520816" y="5662850"/>
            <a:ext cx="2236421" cy="113657"/>
            <a:chOff x="5279680" y="3506146"/>
            <a:chExt cx="2352034" cy="150443"/>
          </a:xfrm>
          <a:solidFill>
            <a:schemeClr val="accent1"/>
          </a:solidFill>
        </p:grpSpPr>
        <p:sp>
          <p:nvSpPr>
            <p:cNvPr id="165" name="Parallelogram 164"/>
            <p:cNvSpPr/>
            <p:nvPr/>
          </p:nvSpPr>
          <p:spPr>
            <a:xfrm>
              <a:off x="7159104" y="3506147"/>
              <a:ext cx="472610" cy="150439"/>
            </a:xfrm>
            <a:prstGeom prst="parallelogram">
              <a:avLst/>
            </a:prstGeom>
            <a:grp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rgbClr val="262626"/>
                </a:solidFill>
              </a:endParaRPr>
            </a:p>
          </p:txBody>
        </p:sp>
        <p:sp>
          <p:nvSpPr>
            <p:cNvPr id="166" name="Parallelogram 165"/>
            <p:cNvSpPr/>
            <p:nvPr/>
          </p:nvSpPr>
          <p:spPr>
            <a:xfrm>
              <a:off x="6689248" y="3506147"/>
              <a:ext cx="472610" cy="150439"/>
            </a:xfrm>
            <a:prstGeom prst="parallelogram">
              <a:avLst/>
            </a:prstGeom>
            <a:grp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rgbClr val="262626"/>
                </a:solidFill>
              </a:endParaRPr>
            </a:p>
          </p:txBody>
        </p:sp>
        <p:sp>
          <p:nvSpPr>
            <p:cNvPr id="167" name="Parallelogram 166"/>
            <p:cNvSpPr/>
            <p:nvPr/>
          </p:nvSpPr>
          <p:spPr>
            <a:xfrm>
              <a:off x="6219392" y="3506147"/>
              <a:ext cx="472610" cy="150439"/>
            </a:xfrm>
            <a:prstGeom prst="parallelogram">
              <a:avLst/>
            </a:prstGeom>
            <a:grp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rgbClr val="262626"/>
                </a:solidFill>
              </a:endParaRPr>
            </a:p>
          </p:txBody>
        </p:sp>
        <p:sp>
          <p:nvSpPr>
            <p:cNvPr id="168" name="Parallelogram 167"/>
            <p:cNvSpPr/>
            <p:nvPr/>
          </p:nvSpPr>
          <p:spPr>
            <a:xfrm>
              <a:off x="5749536" y="3506148"/>
              <a:ext cx="472610" cy="150441"/>
            </a:xfrm>
            <a:prstGeom prst="parallelogram">
              <a:avLst/>
            </a:prstGeom>
            <a:grp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rgbClr val="262626"/>
                </a:solidFill>
              </a:endParaRPr>
            </a:p>
          </p:txBody>
        </p:sp>
        <p:sp>
          <p:nvSpPr>
            <p:cNvPr id="169" name="Parallelogram 168"/>
            <p:cNvSpPr/>
            <p:nvPr/>
          </p:nvSpPr>
          <p:spPr>
            <a:xfrm>
              <a:off x="5279680" y="3506146"/>
              <a:ext cx="472610" cy="150440"/>
            </a:xfrm>
            <a:prstGeom prst="parallelogram">
              <a:avLst/>
            </a:prstGeom>
            <a:grp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rgbClr val="262626"/>
                </a:solidFill>
              </a:endParaRPr>
            </a:p>
          </p:txBody>
        </p:sp>
      </p:grpSp>
      <p:grpSp>
        <p:nvGrpSpPr>
          <p:cNvPr id="170" name="Group 169"/>
          <p:cNvGrpSpPr/>
          <p:nvPr/>
        </p:nvGrpSpPr>
        <p:grpSpPr>
          <a:xfrm>
            <a:off x="8520816" y="5962085"/>
            <a:ext cx="2236421" cy="113657"/>
            <a:chOff x="5279680" y="3902230"/>
            <a:chExt cx="2352034" cy="150443"/>
          </a:xfrm>
          <a:solidFill>
            <a:schemeClr val="accent2"/>
          </a:solidFill>
        </p:grpSpPr>
        <p:sp>
          <p:nvSpPr>
            <p:cNvPr id="171" name="Parallelogram 170"/>
            <p:cNvSpPr/>
            <p:nvPr/>
          </p:nvSpPr>
          <p:spPr>
            <a:xfrm>
              <a:off x="7159104" y="3902231"/>
              <a:ext cx="472610" cy="150439"/>
            </a:xfrm>
            <a:prstGeom prst="parallelogram">
              <a:avLst/>
            </a:prstGeom>
            <a:noFill/>
            <a:ln w="63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rgbClr val="262626"/>
                </a:solidFill>
              </a:endParaRPr>
            </a:p>
          </p:txBody>
        </p:sp>
        <p:sp>
          <p:nvSpPr>
            <p:cNvPr id="172" name="Parallelogram 171"/>
            <p:cNvSpPr/>
            <p:nvPr/>
          </p:nvSpPr>
          <p:spPr>
            <a:xfrm>
              <a:off x="6689248" y="3902231"/>
              <a:ext cx="472610" cy="150439"/>
            </a:xfrm>
            <a:prstGeom prst="parallelogram">
              <a:avLst/>
            </a:prstGeom>
            <a:grpFill/>
            <a:ln w="63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rgbClr val="262626"/>
                </a:solidFill>
              </a:endParaRPr>
            </a:p>
          </p:txBody>
        </p:sp>
        <p:sp>
          <p:nvSpPr>
            <p:cNvPr id="173" name="Parallelogram 172"/>
            <p:cNvSpPr/>
            <p:nvPr/>
          </p:nvSpPr>
          <p:spPr>
            <a:xfrm>
              <a:off x="6219392" y="3902231"/>
              <a:ext cx="472610" cy="150439"/>
            </a:xfrm>
            <a:prstGeom prst="parallelogram">
              <a:avLst/>
            </a:prstGeom>
            <a:grpFill/>
            <a:ln w="63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rgbClr val="262626"/>
                </a:solidFill>
              </a:endParaRPr>
            </a:p>
          </p:txBody>
        </p:sp>
        <p:sp>
          <p:nvSpPr>
            <p:cNvPr id="174" name="Parallelogram 173"/>
            <p:cNvSpPr/>
            <p:nvPr/>
          </p:nvSpPr>
          <p:spPr>
            <a:xfrm>
              <a:off x="5749536" y="3902232"/>
              <a:ext cx="472610" cy="150441"/>
            </a:xfrm>
            <a:prstGeom prst="parallelogram">
              <a:avLst/>
            </a:prstGeom>
            <a:grpFill/>
            <a:ln w="63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rgbClr val="262626"/>
                </a:solidFill>
              </a:endParaRPr>
            </a:p>
          </p:txBody>
        </p:sp>
        <p:sp>
          <p:nvSpPr>
            <p:cNvPr id="175" name="Parallelogram 174"/>
            <p:cNvSpPr/>
            <p:nvPr/>
          </p:nvSpPr>
          <p:spPr>
            <a:xfrm>
              <a:off x="5279680" y="3902230"/>
              <a:ext cx="472610" cy="150440"/>
            </a:xfrm>
            <a:prstGeom prst="parallelogram">
              <a:avLst/>
            </a:prstGeom>
            <a:grpFill/>
            <a:ln w="63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rgbClr val="262626"/>
                </a:solidFill>
              </a:endParaRPr>
            </a:p>
          </p:txBody>
        </p:sp>
      </p:grpSp>
      <p:grpSp>
        <p:nvGrpSpPr>
          <p:cNvPr id="176" name="Group 175"/>
          <p:cNvGrpSpPr/>
          <p:nvPr/>
        </p:nvGrpSpPr>
        <p:grpSpPr>
          <a:xfrm>
            <a:off x="8520816" y="6279061"/>
            <a:ext cx="2236421" cy="113657"/>
            <a:chOff x="5279680" y="4321797"/>
            <a:chExt cx="2352034" cy="150443"/>
          </a:xfrm>
          <a:solidFill>
            <a:schemeClr val="accent3"/>
          </a:solidFill>
        </p:grpSpPr>
        <p:sp>
          <p:nvSpPr>
            <p:cNvPr id="177" name="Parallelogram 176"/>
            <p:cNvSpPr/>
            <p:nvPr/>
          </p:nvSpPr>
          <p:spPr>
            <a:xfrm>
              <a:off x="7159104" y="4321798"/>
              <a:ext cx="472610" cy="150439"/>
            </a:xfrm>
            <a:prstGeom prst="parallelogram">
              <a:avLst/>
            </a:prstGeom>
            <a:noFill/>
            <a:ln w="63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rgbClr val="262626"/>
                </a:solidFill>
              </a:endParaRPr>
            </a:p>
          </p:txBody>
        </p:sp>
        <p:sp>
          <p:nvSpPr>
            <p:cNvPr id="178" name="Parallelogram 177"/>
            <p:cNvSpPr/>
            <p:nvPr/>
          </p:nvSpPr>
          <p:spPr>
            <a:xfrm>
              <a:off x="6689248" y="4321798"/>
              <a:ext cx="472610" cy="150439"/>
            </a:xfrm>
            <a:prstGeom prst="parallelogram">
              <a:avLst/>
            </a:prstGeom>
            <a:noFill/>
            <a:ln w="63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rgbClr val="262626"/>
                </a:solidFill>
              </a:endParaRPr>
            </a:p>
          </p:txBody>
        </p:sp>
        <p:sp>
          <p:nvSpPr>
            <p:cNvPr id="179" name="Parallelogram 178"/>
            <p:cNvSpPr/>
            <p:nvPr/>
          </p:nvSpPr>
          <p:spPr>
            <a:xfrm>
              <a:off x="6219392" y="4321798"/>
              <a:ext cx="472610" cy="150439"/>
            </a:xfrm>
            <a:prstGeom prst="parallelogram">
              <a:avLst/>
            </a:prstGeom>
            <a:noFill/>
            <a:ln w="63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rgbClr val="262626"/>
                </a:solidFill>
              </a:endParaRPr>
            </a:p>
          </p:txBody>
        </p:sp>
        <p:sp>
          <p:nvSpPr>
            <p:cNvPr id="180" name="Parallelogram 179"/>
            <p:cNvSpPr/>
            <p:nvPr/>
          </p:nvSpPr>
          <p:spPr>
            <a:xfrm>
              <a:off x="5749536" y="4321799"/>
              <a:ext cx="472610" cy="150441"/>
            </a:xfrm>
            <a:prstGeom prst="parallelogram">
              <a:avLst/>
            </a:prstGeom>
            <a:grpFill/>
            <a:ln w="63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rgbClr val="262626"/>
                </a:solidFill>
              </a:endParaRPr>
            </a:p>
          </p:txBody>
        </p:sp>
        <p:sp>
          <p:nvSpPr>
            <p:cNvPr id="181" name="Parallelogram 180"/>
            <p:cNvSpPr/>
            <p:nvPr/>
          </p:nvSpPr>
          <p:spPr>
            <a:xfrm>
              <a:off x="5279680" y="4321797"/>
              <a:ext cx="472610" cy="150440"/>
            </a:xfrm>
            <a:prstGeom prst="parallelogram">
              <a:avLst/>
            </a:prstGeom>
            <a:grpFill/>
            <a:ln w="63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rgbClr val="262626"/>
                </a:solidFill>
              </a:endParaRPr>
            </a:p>
          </p:txBody>
        </p:sp>
      </p:grpSp>
      <p:sp>
        <p:nvSpPr>
          <p:cNvPr id="194" name="Text Placeholder 18"/>
          <p:cNvSpPr>
            <a:spLocks noGrp="1"/>
          </p:cNvSpPr>
          <p:nvPr>
            <p:ph type="body" sz="quarter" idx="37" hasCustomPrompt="1"/>
          </p:nvPr>
        </p:nvSpPr>
        <p:spPr>
          <a:xfrm>
            <a:off x="6646478" y="5325671"/>
            <a:ext cx="1740488" cy="239547"/>
          </a:xfrm>
        </p:spPr>
        <p:txBody>
          <a:bodyPr>
            <a:noAutofit/>
          </a:bodyPr>
          <a:lstStyle>
            <a:lvl1pPr marL="0" indent="0">
              <a:buNone/>
              <a:defRPr sz="1400"/>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dirty="0"/>
              <a:t>Skills</a:t>
            </a:r>
          </a:p>
        </p:txBody>
      </p:sp>
      <p:sp>
        <p:nvSpPr>
          <p:cNvPr id="195" name="Text Placeholder 18"/>
          <p:cNvSpPr>
            <a:spLocks noGrp="1"/>
          </p:cNvSpPr>
          <p:nvPr>
            <p:ph type="body" sz="quarter" idx="38" hasCustomPrompt="1"/>
          </p:nvPr>
        </p:nvSpPr>
        <p:spPr>
          <a:xfrm>
            <a:off x="6646478" y="5620885"/>
            <a:ext cx="1740488" cy="239547"/>
          </a:xfrm>
        </p:spPr>
        <p:txBody>
          <a:bodyPr>
            <a:noAutofit/>
          </a:bodyPr>
          <a:lstStyle>
            <a:lvl1pPr marL="0" indent="0">
              <a:buNone/>
              <a:defRPr sz="1000" b="1" baseline="0"/>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dirty="0"/>
              <a:t>Big data &amp; Analytics</a:t>
            </a:r>
          </a:p>
        </p:txBody>
      </p:sp>
      <p:sp>
        <p:nvSpPr>
          <p:cNvPr id="196" name="Text Placeholder 18"/>
          <p:cNvSpPr>
            <a:spLocks noGrp="1"/>
          </p:cNvSpPr>
          <p:nvPr>
            <p:ph type="body" sz="quarter" idx="39" hasCustomPrompt="1"/>
          </p:nvPr>
        </p:nvSpPr>
        <p:spPr>
          <a:xfrm>
            <a:off x="6618613" y="5912062"/>
            <a:ext cx="1740488" cy="239547"/>
          </a:xfrm>
        </p:spPr>
        <p:txBody>
          <a:bodyPr>
            <a:noAutofit/>
          </a:bodyPr>
          <a:lstStyle>
            <a:lvl1pPr marL="0" indent="0">
              <a:buNone/>
              <a:defRPr sz="1000" b="1" baseline="0"/>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dirty="0"/>
              <a:t>Analytics transformation and processes design</a:t>
            </a:r>
          </a:p>
        </p:txBody>
      </p:sp>
      <p:sp>
        <p:nvSpPr>
          <p:cNvPr id="197" name="Text Placeholder 18"/>
          <p:cNvSpPr>
            <a:spLocks noGrp="1"/>
          </p:cNvSpPr>
          <p:nvPr>
            <p:ph type="body" sz="quarter" idx="40" hasCustomPrompt="1"/>
          </p:nvPr>
        </p:nvSpPr>
        <p:spPr>
          <a:xfrm>
            <a:off x="6616313" y="6248777"/>
            <a:ext cx="1740488" cy="239547"/>
          </a:xfrm>
        </p:spPr>
        <p:txBody>
          <a:bodyPr>
            <a:noAutofit/>
          </a:bodyPr>
          <a:lstStyle>
            <a:lvl1pPr marL="0" indent="0">
              <a:buNone/>
              <a:defRPr sz="1000" b="1" baseline="0"/>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dirty="0"/>
              <a:t>Data Governance</a:t>
            </a:r>
          </a:p>
        </p:txBody>
      </p:sp>
      <p:sp>
        <p:nvSpPr>
          <p:cNvPr id="200" name="Text Placeholder 18"/>
          <p:cNvSpPr>
            <a:spLocks noGrp="1"/>
          </p:cNvSpPr>
          <p:nvPr>
            <p:ph type="body" sz="quarter" idx="43" hasCustomPrompt="1"/>
          </p:nvPr>
        </p:nvSpPr>
        <p:spPr>
          <a:xfrm>
            <a:off x="2743803" y="5956897"/>
            <a:ext cx="3294063" cy="731837"/>
          </a:xfrm>
        </p:spPr>
        <p:txBody>
          <a:bodyPr>
            <a:noAutofit/>
          </a:bodyPr>
          <a:lstStyle>
            <a:lvl1pPr marL="0" indent="0">
              <a:buNone/>
              <a:defRPr sz="1200"/>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la-Latn" noProof="0" dirty="0"/>
              <a:t>Nulla varius vehicula augue, id placerat nisi luctus a. Suspendisse magna tellus, imperdietid turpis in, gravida fermentum sem. Integer commodo pharetra dui a congue. Vivamus.</a:t>
            </a:r>
          </a:p>
        </p:txBody>
      </p:sp>
      <p:cxnSp>
        <p:nvCxnSpPr>
          <p:cNvPr id="5" name="Straight Connector 4"/>
          <p:cNvCxnSpPr/>
          <p:nvPr/>
        </p:nvCxnSpPr>
        <p:spPr>
          <a:xfrm>
            <a:off x="0" y="3455461"/>
            <a:ext cx="12192000" cy="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p:nvCxnSpPr>
        <p:spPr>
          <a:xfrm>
            <a:off x="8876" y="5132408"/>
            <a:ext cx="12192000" cy="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pic>
        <p:nvPicPr>
          <p:cNvPr id="142" name="Picture 14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860" y="6688655"/>
            <a:ext cx="1604775" cy="169668"/>
          </a:xfrm>
          <a:prstGeom prst="rect">
            <a:avLst/>
          </a:prstGeom>
        </p:spPr>
      </p:pic>
      <p:sp>
        <p:nvSpPr>
          <p:cNvPr id="143" name="Text Placeholder 5"/>
          <p:cNvSpPr>
            <a:spLocks noGrp="1"/>
          </p:cNvSpPr>
          <p:nvPr>
            <p:ph type="body" sz="quarter" idx="10" hasCustomPrompt="1"/>
          </p:nvPr>
        </p:nvSpPr>
        <p:spPr>
          <a:xfrm rot="19452991">
            <a:off x="-50047" y="1596778"/>
            <a:ext cx="2811663" cy="492125"/>
          </a:xfrm>
        </p:spPr>
        <p:txBody>
          <a:bodyPr>
            <a:noAutofit/>
          </a:bodyPr>
          <a:lstStyle>
            <a:lvl1pPr marL="0" indent="0">
              <a:buNone/>
              <a:defRPr lang="en-US" sz="1800" b="1" kern="1200" baseline="0" dirty="0" smtClean="0">
                <a:solidFill>
                  <a:schemeClr val="accent4"/>
                </a:solidFill>
                <a:latin typeface="+mn-lt"/>
                <a:ea typeface="+mn-ea"/>
                <a:cs typeface="Calibri" pitchFamily="34" charset="0"/>
              </a:defRPr>
            </a:lvl1pPr>
            <a:lvl2pPr>
              <a:defRPr lang="en-US" sz="2000" b="1" kern="1200" dirty="0" smtClean="0">
                <a:solidFill>
                  <a:schemeClr val="accent4"/>
                </a:solidFill>
                <a:latin typeface="+mn-lt"/>
                <a:ea typeface="+mn-ea"/>
                <a:cs typeface="Calibri" pitchFamily="34" charset="0"/>
              </a:defRPr>
            </a:lvl2pPr>
            <a:lvl3pPr>
              <a:defRPr lang="en-US" sz="2000" b="1" kern="1200" dirty="0" smtClean="0">
                <a:solidFill>
                  <a:schemeClr val="accent4"/>
                </a:solidFill>
                <a:latin typeface="+mn-lt"/>
                <a:ea typeface="+mn-ea"/>
                <a:cs typeface="Calibri" pitchFamily="34" charset="0"/>
              </a:defRPr>
            </a:lvl3pPr>
            <a:lvl4pPr>
              <a:defRPr lang="en-US" sz="2000" b="1" kern="1200" dirty="0" smtClean="0">
                <a:solidFill>
                  <a:schemeClr val="accent4"/>
                </a:solidFill>
                <a:latin typeface="+mn-lt"/>
                <a:ea typeface="+mn-ea"/>
                <a:cs typeface="Calibri" pitchFamily="34" charset="0"/>
              </a:defRPr>
            </a:lvl4pPr>
            <a:lvl5pPr>
              <a:defRPr lang="fr-FR" sz="2000" b="1" kern="1200" dirty="0">
                <a:solidFill>
                  <a:schemeClr val="accent4"/>
                </a:solidFill>
                <a:latin typeface="+mn-lt"/>
                <a:ea typeface="+mn-ea"/>
                <a:cs typeface="Calibri" pitchFamily="34" charset="0"/>
              </a:defRPr>
            </a:lvl5pPr>
          </a:lstStyle>
          <a:p>
            <a:pPr lvl="0"/>
            <a:r>
              <a:rPr lang="en-US" dirty="0"/>
              <a:t>The digital strategist !</a:t>
            </a:r>
            <a:endParaRPr lang="fr-FR" dirty="0"/>
          </a:p>
        </p:txBody>
      </p:sp>
      <p:sp>
        <p:nvSpPr>
          <p:cNvPr id="144" name="Text Placeholder 5"/>
          <p:cNvSpPr>
            <a:spLocks noGrp="1"/>
          </p:cNvSpPr>
          <p:nvPr>
            <p:ph type="body" sz="quarter" idx="44" hasCustomPrompt="1"/>
          </p:nvPr>
        </p:nvSpPr>
        <p:spPr>
          <a:xfrm rot="19497500">
            <a:off x="-50487" y="3396538"/>
            <a:ext cx="2624138" cy="492125"/>
          </a:xfrm>
        </p:spPr>
        <p:txBody>
          <a:bodyPr>
            <a:noAutofit/>
          </a:bodyPr>
          <a:lstStyle>
            <a:lvl1pPr marL="0" indent="0">
              <a:buNone/>
              <a:defRPr lang="en-US" sz="1800" b="1" kern="1200" baseline="0" dirty="0" smtClean="0">
                <a:solidFill>
                  <a:schemeClr val="accent4"/>
                </a:solidFill>
                <a:latin typeface="+mn-lt"/>
                <a:ea typeface="+mn-ea"/>
                <a:cs typeface="Calibri" pitchFamily="34" charset="0"/>
              </a:defRPr>
            </a:lvl1pPr>
            <a:lvl2pPr>
              <a:defRPr lang="en-US" sz="2000" b="1" kern="1200" dirty="0" smtClean="0">
                <a:solidFill>
                  <a:schemeClr val="accent4"/>
                </a:solidFill>
                <a:latin typeface="+mn-lt"/>
                <a:ea typeface="+mn-ea"/>
                <a:cs typeface="Calibri" pitchFamily="34" charset="0"/>
              </a:defRPr>
            </a:lvl2pPr>
            <a:lvl3pPr>
              <a:defRPr lang="en-US" sz="2000" b="1" kern="1200" dirty="0" smtClean="0">
                <a:solidFill>
                  <a:schemeClr val="accent4"/>
                </a:solidFill>
                <a:latin typeface="+mn-lt"/>
                <a:ea typeface="+mn-ea"/>
                <a:cs typeface="Calibri" pitchFamily="34" charset="0"/>
              </a:defRPr>
            </a:lvl3pPr>
            <a:lvl4pPr>
              <a:defRPr lang="en-US" sz="2000" b="1" kern="1200" dirty="0" smtClean="0">
                <a:solidFill>
                  <a:schemeClr val="accent4"/>
                </a:solidFill>
                <a:latin typeface="+mn-lt"/>
                <a:ea typeface="+mn-ea"/>
                <a:cs typeface="Calibri" pitchFamily="34" charset="0"/>
              </a:defRPr>
            </a:lvl4pPr>
            <a:lvl5pPr>
              <a:defRPr lang="fr-FR" sz="2000" b="1" kern="1200" dirty="0">
                <a:solidFill>
                  <a:schemeClr val="accent4"/>
                </a:solidFill>
                <a:latin typeface="+mn-lt"/>
                <a:ea typeface="+mn-ea"/>
                <a:cs typeface="Calibri" pitchFamily="34" charset="0"/>
              </a:defRPr>
            </a:lvl5pPr>
          </a:lstStyle>
          <a:p>
            <a:pPr lvl="0"/>
            <a:r>
              <a:rPr lang="en-US" dirty="0"/>
              <a:t>The geek !</a:t>
            </a:r>
            <a:endParaRPr lang="fr-FR" dirty="0"/>
          </a:p>
        </p:txBody>
      </p:sp>
      <p:sp>
        <p:nvSpPr>
          <p:cNvPr id="145" name="Text Placeholder 5"/>
          <p:cNvSpPr>
            <a:spLocks noGrp="1"/>
          </p:cNvSpPr>
          <p:nvPr>
            <p:ph type="body" sz="quarter" idx="12" hasCustomPrompt="1"/>
          </p:nvPr>
        </p:nvSpPr>
        <p:spPr>
          <a:xfrm rot="19527139">
            <a:off x="-91349" y="5285531"/>
            <a:ext cx="2624138" cy="492125"/>
          </a:xfrm>
        </p:spPr>
        <p:txBody>
          <a:bodyPr>
            <a:noAutofit/>
          </a:bodyPr>
          <a:lstStyle>
            <a:lvl1pPr marL="0" indent="0">
              <a:buNone/>
              <a:defRPr lang="en-US" sz="1800" b="1" kern="1200" baseline="0" dirty="0" smtClean="0">
                <a:solidFill>
                  <a:schemeClr val="accent4"/>
                </a:solidFill>
                <a:latin typeface="+mn-lt"/>
                <a:ea typeface="+mn-ea"/>
                <a:cs typeface="Calibri" pitchFamily="34" charset="0"/>
              </a:defRPr>
            </a:lvl1pPr>
            <a:lvl2pPr>
              <a:defRPr lang="en-US" sz="2000" b="1" kern="1200" dirty="0" smtClean="0">
                <a:solidFill>
                  <a:schemeClr val="accent4"/>
                </a:solidFill>
                <a:latin typeface="+mn-lt"/>
                <a:ea typeface="+mn-ea"/>
                <a:cs typeface="Calibri" pitchFamily="34" charset="0"/>
              </a:defRPr>
            </a:lvl2pPr>
            <a:lvl3pPr>
              <a:defRPr lang="en-US" sz="2000" b="1" kern="1200" dirty="0" smtClean="0">
                <a:solidFill>
                  <a:schemeClr val="accent4"/>
                </a:solidFill>
                <a:latin typeface="+mn-lt"/>
                <a:ea typeface="+mn-ea"/>
                <a:cs typeface="Calibri" pitchFamily="34" charset="0"/>
              </a:defRPr>
            </a:lvl3pPr>
            <a:lvl4pPr>
              <a:defRPr lang="en-US" sz="2000" b="1" kern="1200" dirty="0" smtClean="0">
                <a:solidFill>
                  <a:schemeClr val="accent4"/>
                </a:solidFill>
                <a:latin typeface="+mn-lt"/>
                <a:ea typeface="+mn-ea"/>
                <a:cs typeface="Calibri" pitchFamily="34" charset="0"/>
              </a:defRPr>
            </a:lvl4pPr>
            <a:lvl5pPr>
              <a:defRPr lang="fr-FR" sz="2000" b="1" kern="1200" dirty="0">
                <a:solidFill>
                  <a:schemeClr val="accent4"/>
                </a:solidFill>
                <a:latin typeface="+mn-lt"/>
                <a:ea typeface="+mn-ea"/>
                <a:cs typeface="Calibri" pitchFamily="34" charset="0"/>
              </a:defRPr>
            </a:lvl5pPr>
          </a:lstStyle>
          <a:p>
            <a:pPr lvl="0"/>
            <a:r>
              <a:rPr lang="en-US" dirty="0"/>
              <a:t>The </a:t>
            </a:r>
            <a:r>
              <a:rPr lang="en-US" dirty="0" err="1"/>
              <a:t>insighter</a:t>
            </a:r>
            <a:r>
              <a:rPr lang="en-US" dirty="0"/>
              <a:t> !</a:t>
            </a:r>
            <a:endParaRPr lang="fr-FR" dirty="0"/>
          </a:p>
        </p:txBody>
      </p:sp>
      <p:sp>
        <p:nvSpPr>
          <p:cNvPr id="146" name="Slide Number Placeholder 2"/>
          <p:cNvSpPr txBox="1">
            <a:spLocks/>
          </p:cNvSpPr>
          <p:nvPr userDrawn="1"/>
        </p:nvSpPr>
        <p:spPr>
          <a:xfrm>
            <a:off x="9502068" y="6590533"/>
            <a:ext cx="2743200" cy="365125"/>
          </a:xfrm>
          <a:prstGeom prst="rect">
            <a:avLst/>
          </a:prstGeom>
        </p:spPr>
        <p:txBody>
          <a:bodyPr vert="horz" lIns="91440" tIns="45720" rIns="91440" bIns="45720" rtlCol="0" anchor="ctr"/>
          <a:lstStyle>
            <a:defPPr>
              <a:defRPr lang="fr-F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1928AE1-0B4F-4F99-BF23-C5EBB1678288}" type="slidenum">
              <a:rPr lang="fr-FR" sz="1050" smtClean="0"/>
              <a:pPr/>
              <a:t>‹N°›</a:t>
            </a:fld>
            <a:endParaRPr lang="fr-FR" sz="1050" dirty="0"/>
          </a:p>
        </p:txBody>
      </p:sp>
      <p:sp>
        <p:nvSpPr>
          <p:cNvPr id="147" name="Rectangle 146"/>
          <p:cNvSpPr/>
          <p:nvPr userDrawn="1"/>
        </p:nvSpPr>
        <p:spPr>
          <a:xfrm>
            <a:off x="9640508" y="6678384"/>
            <a:ext cx="2420856" cy="215444"/>
          </a:xfrm>
          <a:prstGeom prst="rect">
            <a:avLst/>
          </a:prstGeom>
        </p:spPr>
        <p:txBody>
          <a:bodyPr wrap="none">
            <a:spAutoFit/>
          </a:bodyPr>
          <a:lstStyle/>
          <a:p>
            <a:r>
              <a:rPr lang="en-US" sz="800" dirty="0">
                <a:solidFill>
                  <a:srgbClr val="262626"/>
                </a:solidFill>
                <a:latin typeface="Proxima Nova"/>
              </a:rPr>
              <a:t>Copyright © 2018 Capgemini. All rights reserved.</a:t>
            </a:r>
            <a:endParaRPr lang="fr-FR" sz="800" dirty="0">
              <a:solidFill>
                <a:srgbClr val="262626"/>
              </a:solidFill>
              <a:latin typeface="Proxima Nova"/>
            </a:endParaRPr>
          </a:p>
        </p:txBody>
      </p:sp>
      <p:pic>
        <p:nvPicPr>
          <p:cNvPr id="148" name="Picture 14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703016" y="-35828"/>
            <a:ext cx="2542252" cy="487722"/>
          </a:xfrm>
          <a:prstGeom prst="rect">
            <a:avLst/>
          </a:prstGeom>
        </p:spPr>
      </p:pic>
    </p:spTree>
    <p:extLst>
      <p:ext uri="{BB962C8B-B14F-4D97-AF65-F5344CB8AC3E}">
        <p14:creationId xmlns:p14="http://schemas.microsoft.com/office/powerpoint/2010/main" val="105368366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1_Custom Layout">
    <p:spTree>
      <p:nvGrpSpPr>
        <p:cNvPr id="1" name="Shape 15"/>
        <p:cNvGrpSpPr/>
        <p:nvPr/>
      </p:nvGrpSpPr>
      <p:grpSpPr>
        <a:xfrm>
          <a:off x="0" y="0"/>
          <a:ext cx="0" cy="0"/>
          <a:chOff x="0" y="0"/>
          <a:chExt cx="0" cy="0"/>
        </a:xfrm>
      </p:grpSpPr>
      <p:sp>
        <p:nvSpPr>
          <p:cNvPr id="16" name="Shape 16"/>
          <p:cNvSpPr>
            <a:spLocks noGrp="1"/>
          </p:cNvSpPr>
          <p:nvPr>
            <p:ph type="pic" idx="2"/>
          </p:nvPr>
        </p:nvSpPr>
        <p:spPr>
          <a:xfrm>
            <a:off x="0" y="0"/>
            <a:ext cx="12192000" cy="6858000"/>
          </a:xfrm>
          <a:prstGeom prst="rect">
            <a:avLst/>
          </a:prstGeom>
          <a:noFill/>
          <a:ln>
            <a:noFill/>
          </a:ln>
        </p:spPr>
        <p:txBody>
          <a:bodyPr lIns="91425" tIns="91425" rIns="91425" bIns="91425" anchor="t" anchorCtr="0"/>
          <a:lstStyle>
            <a:lvl1pPr marL="0" marR="0" lvl="0" indent="0" algn="l" rtl="0">
              <a:lnSpc>
                <a:spcPct val="90000"/>
              </a:lnSpc>
              <a:spcBef>
                <a:spcPts val="1000"/>
              </a:spcBef>
              <a:buClr>
                <a:schemeClr val="dk1"/>
              </a:buClr>
              <a:buFont typeface="Arial"/>
              <a:buNone/>
              <a:defRPr sz="1400" b="0" i="0" u="none" strike="noStrike" cap="none">
                <a:solidFill>
                  <a:schemeClr val="dk1"/>
                </a:solidFill>
                <a:latin typeface="Roboto"/>
                <a:ea typeface="Roboto"/>
                <a:cs typeface="Roboto"/>
                <a:sym typeface="Roboto"/>
              </a:defRPr>
            </a:lvl1pPr>
            <a:lvl2pPr marL="685800" marR="0" lvl="1" indent="-177800" algn="l" rtl="0">
              <a:lnSpc>
                <a:spcPct val="90000"/>
              </a:lnSpc>
              <a:spcBef>
                <a:spcPts val="500"/>
              </a:spcBef>
              <a:buClr>
                <a:schemeClr val="dk1"/>
              </a:buClr>
              <a:buSzPct val="100000"/>
              <a:buFont typeface="Arial"/>
              <a:buChar char="•"/>
              <a:defRPr sz="800" b="0" i="0" u="none" strike="noStrike" cap="none">
                <a:solidFill>
                  <a:schemeClr val="dk1"/>
                </a:solidFill>
                <a:latin typeface="Roboto"/>
                <a:ea typeface="Roboto"/>
                <a:cs typeface="Roboto"/>
                <a:sym typeface="Roboto"/>
              </a:defRPr>
            </a:lvl2pPr>
            <a:lvl3pPr marL="1143000" marR="0" lvl="2" indent="-177800" algn="l" rtl="0">
              <a:lnSpc>
                <a:spcPct val="90000"/>
              </a:lnSpc>
              <a:spcBef>
                <a:spcPts val="500"/>
              </a:spcBef>
              <a:buClr>
                <a:schemeClr val="dk1"/>
              </a:buClr>
              <a:buSzPct val="100000"/>
              <a:buFont typeface="Arial"/>
              <a:buChar char="•"/>
              <a:defRPr sz="800" b="0" i="0" u="none" strike="noStrike" cap="none">
                <a:solidFill>
                  <a:schemeClr val="dk1"/>
                </a:solidFill>
                <a:latin typeface="Roboto"/>
                <a:ea typeface="Roboto"/>
                <a:cs typeface="Roboto"/>
                <a:sym typeface="Roboto"/>
              </a:defRPr>
            </a:lvl3pPr>
            <a:lvl4pPr marL="1600200" marR="0" lvl="3" indent="-177800" algn="l" rtl="0">
              <a:lnSpc>
                <a:spcPct val="90000"/>
              </a:lnSpc>
              <a:spcBef>
                <a:spcPts val="500"/>
              </a:spcBef>
              <a:buClr>
                <a:schemeClr val="dk1"/>
              </a:buClr>
              <a:buSzPct val="100000"/>
              <a:buFont typeface="Arial"/>
              <a:buChar char="•"/>
              <a:defRPr sz="800" b="0" i="0" u="none" strike="noStrike" cap="none">
                <a:solidFill>
                  <a:schemeClr val="dk1"/>
                </a:solidFill>
                <a:latin typeface="Roboto"/>
                <a:ea typeface="Roboto"/>
                <a:cs typeface="Roboto"/>
                <a:sym typeface="Roboto"/>
              </a:defRPr>
            </a:lvl4pPr>
            <a:lvl5pPr marL="2057400" marR="0" lvl="4" indent="-177800" algn="l" rtl="0">
              <a:lnSpc>
                <a:spcPct val="90000"/>
              </a:lnSpc>
              <a:spcBef>
                <a:spcPts val="500"/>
              </a:spcBef>
              <a:buClr>
                <a:schemeClr val="dk1"/>
              </a:buClr>
              <a:buSzPct val="100000"/>
              <a:buFont typeface="Arial"/>
              <a:buChar char="•"/>
              <a:defRPr sz="800" b="0" i="0" u="none" strike="noStrike" cap="none">
                <a:solidFill>
                  <a:schemeClr val="dk1"/>
                </a:solidFill>
                <a:latin typeface="Roboto"/>
                <a:ea typeface="Roboto"/>
                <a:cs typeface="Roboto"/>
                <a:sym typeface="Roboto"/>
              </a:defRPr>
            </a:lvl5pPr>
            <a:lvl6pPr marL="2514600" marR="0" lvl="5"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r>
              <a:rPr lang="en-US" dirty="0"/>
              <a:t>Click icon to add picture</a:t>
            </a:r>
            <a:endParaRPr dirty="0"/>
          </a:p>
        </p:txBody>
      </p:sp>
      <p:sp>
        <p:nvSpPr>
          <p:cNvPr id="3" name="Slide Number Placeholder 5"/>
          <p:cNvSpPr>
            <a:spLocks noGrp="1"/>
          </p:cNvSpPr>
          <p:nvPr>
            <p:ph type="sldNum" sz="quarter" idx="12"/>
          </p:nvPr>
        </p:nvSpPr>
        <p:spPr>
          <a:xfrm>
            <a:off x="9448800" y="6492875"/>
            <a:ext cx="2743200" cy="365125"/>
          </a:xfrm>
        </p:spPr>
        <p:txBody>
          <a:bodyPr/>
          <a:lstStyle/>
          <a:p>
            <a:fld id="{43096FA1-BE77-472C-88CF-838A5F369105}" type="slidenum">
              <a:rPr lang="fr-FR" smtClean="0"/>
              <a:t>‹N°›</a:t>
            </a:fld>
            <a:endParaRPr lang="fr-FR" dirty="0"/>
          </a:p>
        </p:txBody>
      </p:sp>
      <p:sp>
        <p:nvSpPr>
          <p:cNvPr id="5" name="Rectangle 4"/>
          <p:cNvSpPr/>
          <p:nvPr/>
        </p:nvSpPr>
        <p:spPr>
          <a:xfrm>
            <a:off x="9587240" y="6607360"/>
            <a:ext cx="2420856" cy="215444"/>
          </a:xfrm>
          <a:prstGeom prst="rect">
            <a:avLst/>
          </a:prstGeom>
        </p:spPr>
        <p:txBody>
          <a:bodyPr wrap="none">
            <a:spAutoFit/>
          </a:bodyPr>
          <a:lstStyle/>
          <a:p>
            <a:r>
              <a:rPr lang="en-US" sz="800" dirty="0">
                <a:solidFill>
                  <a:srgbClr val="262626"/>
                </a:solidFill>
                <a:latin typeface="Proxima Nova"/>
              </a:rPr>
              <a:t>Copyright © 2018 Capgemini. All rights reserved.</a:t>
            </a:r>
            <a:endParaRPr lang="fr-FR" sz="800" dirty="0">
              <a:solidFill>
                <a:srgbClr val="262626"/>
              </a:solidFill>
              <a:latin typeface="Proxima Nova"/>
            </a:endParaRP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860" y="6688655"/>
            <a:ext cx="1604775" cy="169668"/>
          </a:xfrm>
          <a:prstGeom prst="rect">
            <a:avLst/>
          </a:prstGeom>
        </p:spPr>
      </p:pic>
    </p:spTree>
    <p:extLst>
      <p:ext uri="{BB962C8B-B14F-4D97-AF65-F5344CB8AC3E}">
        <p14:creationId xmlns:p14="http://schemas.microsoft.com/office/powerpoint/2010/main" val="252188386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_Agenda 1">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3F3F160A-E2AB-4B43-9624-8FA6526A6132}" type="datetimeFigureOut">
              <a:rPr lang="fr-FR" smtClean="0"/>
              <a:t>02/10/2019</a:t>
            </a:fld>
            <a:endParaRPr lang="fr-FR" dirty="0"/>
          </a:p>
        </p:txBody>
      </p:sp>
      <p:sp>
        <p:nvSpPr>
          <p:cNvPr id="4" name="Footer Placeholder 3"/>
          <p:cNvSpPr>
            <a:spLocks noGrp="1"/>
          </p:cNvSpPr>
          <p:nvPr>
            <p:ph type="ftr" sz="quarter" idx="11"/>
          </p:nvPr>
        </p:nvSpPr>
        <p:spPr/>
        <p:txBody>
          <a:bodyPr/>
          <a:lstStyle/>
          <a:p>
            <a:endParaRPr lang="fr-FR" dirty="0"/>
          </a:p>
        </p:txBody>
      </p:sp>
      <p:pic>
        <p:nvPicPr>
          <p:cNvPr id="6" name="Picture 5"/>
          <p:cNvPicPr>
            <a:picLocks noChangeAspect="1"/>
          </p:cNvPicPr>
          <p:nvPr/>
        </p:nvPicPr>
        <p:blipFill>
          <a:blip r:embed="rId2" cstate="print">
            <a:duotone>
              <a:prstClr val="black"/>
              <a:srgbClr val="D9C3A5">
                <a:tint val="50000"/>
                <a:satMod val="180000"/>
              </a:srgbClr>
            </a:duotone>
            <a:extLst>
              <a:ext uri="{28A0092B-C50C-407E-A947-70E740481C1C}">
                <a14:useLocalDpi xmlns:a14="http://schemas.microsoft.com/office/drawing/2010/main"/>
              </a:ext>
            </a:extLst>
          </a:blip>
          <a:stretch>
            <a:fillRect/>
          </a:stretch>
        </p:blipFill>
        <p:spPr>
          <a:xfrm>
            <a:off x="0" y="0"/>
            <a:ext cx="3726426" cy="6858000"/>
          </a:xfrm>
          <a:prstGeom prst="rect">
            <a:avLst/>
          </a:prstGeom>
        </p:spPr>
      </p:pic>
      <p:grpSp>
        <p:nvGrpSpPr>
          <p:cNvPr id="5" name="Group 4"/>
          <p:cNvGrpSpPr/>
          <p:nvPr userDrawn="1"/>
        </p:nvGrpSpPr>
        <p:grpSpPr>
          <a:xfrm>
            <a:off x="3725398" y="549001"/>
            <a:ext cx="5612883" cy="5759999"/>
            <a:chOff x="3725398" y="514276"/>
            <a:chExt cx="5612883" cy="5759999"/>
          </a:xfrm>
        </p:grpSpPr>
        <p:sp>
          <p:nvSpPr>
            <p:cNvPr id="10" name="Rectangle 9"/>
            <p:cNvSpPr/>
            <p:nvPr/>
          </p:nvSpPr>
          <p:spPr>
            <a:xfrm>
              <a:off x="3725398" y="4834276"/>
              <a:ext cx="5612883" cy="143999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1" name="Rectangle 10"/>
            <p:cNvSpPr/>
            <p:nvPr/>
          </p:nvSpPr>
          <p:spPr>
            <a:xfrm>
              <a:off x="3725398" y="3394276"/>
              <a:ext cx="5612883" cy="143999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2" name="Rectangle 11"/>
            <p:cNvSpPr/>
            <p:nvPr/>
          </p:nvSpPr>
          <p:spPr>
            <a:xfrm>
              <a:off x="3725398" y="1954275"/>
              <a:ext cx="5612883" cy="143999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3" name="Rectangle 12"/>
            <p:cNvSpPr/>
            <p:nvPr/>
          </p:nvSpPr>
          <p:spPr>
            <a:xfrm>
              <a:off x="3725398" y="514276"/>
              <a:ext cx="5612883" cy="143999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sp>
        <p:nvSpPr>
          <p:cNvPr id="8" name="Text Placeholder 7"/>
          <p:cNvSpPr>
            <a:spLocks noGrp="1"/>
          </p:cNvSpPr>
          <p:nvPr userDrawn="1">
            <p:ph type="body" sz="quarter" idx="13" hasCustomPrompt="1"/>
          </p:nvPr>
        </p:nvSpPr>
        <p:spPr>
          <a:xfrm>
            <a:off x="4447713" y="856019"/>
            <a:ext cx="3705687" cy="825962"/>
          </a:xfrm>
        </p:spPr>
        <p:txBody>
          <a:bodyPr>
            <a:normAutofit/>
          </a:bodyPr>
          <a:lstStyle>
            <a:lvl1pPr marL="0" indent="0">
              <a:buNone/>
              <a:defRPr sz="2000"/>
            </a:lvl1pPr>
          </a:lstStyle>
          <a:p>
            <a:r>
              <a:rPr lang="it-IT" b="1" dirty="0">
                <a:latin typeface="Montserrat" panose="02000505000000020004" pitchFamily="2" charset="0"/>
              </a:rPr>
              <a:t>1. YOUR TITLE HERE</a:t>
            </a:r>
            <a:endParaRPr lang="fr-FR" b="1" dirty="0">
              <a:latin typeface="Montserrat" panose="02000505000000020004" pitchFamily="2" charset="0"/>
            </a:endParaRPr>
          </a:p>
        </p:txBody>
      </p:sp>
      <p:sp>
        <p:nvSpPr>
          <p:cNvPr id="17" name="Text Placeholder 7"/>
          <p:cNvSpPr>
            <a:spLocks noGrp="1"/>
          </p:cNvSpPr>
          <p:nvPr userDrawn="1">
            <p:ph type="body" sz="quarter" idx="14" hasCustomPrompt="1"/>
          </p:nvPr>
        </p:nvSpPr>
        <p:spPr>
          <a:xfrm>
            <a:off x="4447713" y="2296018"/>
            <a:ext cx="3705687" cy="825962"/>
          </a:xfrm>
        </p:spPr>
        <p:txBody>
          <a:bodyPr>
            <a:normAutofit/>
          </a:bodyPr>
          <a:lstStyle>
            <a:lvl1pPr marL="0" indent="0">
              <a:buNone/>
              <a:defRPr sz="2000"/>
            </a:lvl1pPr>
          </a:lstStyle>
          <a:p>
            <a:r>
              <a:rPr lang="it-IT" b="1" dirty="0">
                <a:latin typeface="Montserrat" panose="02000505000000020004" pitchFamily="2" charset="0"/>
              </a:rPr>
              <a:t>2. YOUR TITLE HERE</a:t>
            </a:r>
            <a:endParaRPr lang="fr-FR" b="1" dirty="0">
              <a:latin typeface="Montserrat" panose="02000505000000020004" pitchFamily="2" charset="0"/>
            </a:endParaRPr>
          </a:p>
        </p:txBody>
      </p:sp>
      <p:sp>
        <p:nvSpPr>
          <p:cNvPr id="25" name="Text Placeholder 7"/>
          <p:cNvSpPr>
            <a:spLocks noGrp="1"/>
          </p:cNvSpPr>
          <p:nvPr userDrawn="1">
            <p:ph type="body" sz="quarter" idx="15" hasCustomPrompt="1"/>
          </p:nvPr>
        </p:nvSpPr>
        <p:spPr>
          <a:xfrm>
            <a:off x="4481073" y="3736019"/>
            <a:ext cx="3705687" cy="825962"/>
          </a:xfrm>
        </p:spPr>
        <p:txBody>
          <a:bodyPr>
            <a:normAutofit/>
          </a:bodyPr>
          <a:lstStyle>
            <a:lvl1pPr marL="0" indent="0">
              <a:buNone/>
              <a:defRPr sz="2000"/>
            </a:lvl1pPr>
          </a:lstStyle>
          <a:p>
            <a:r>
              <a:rPr lang="it-IT" b="1" dirty="0">
                <a:latin typeface="Montserrat" panose="02000505000000020004" pitchFamily="2" charset="0"/>
              </a:rPr>
              <a:t>3. YOUR TITLE HERE</a:t>
            </a:r>
            <a:endParaRPr lang="fr-FR" b="1" dirty="0">
              <a:latin typeface="Montserrat" panose="02000505000000020004" pitchFamily="2" charset="0"/>
            </a:endParaRPr>
          </a:p>
        </p:txBody>
      </p:sp>
      <p:sp>
        <p:nvSpPr>
          <p:cNvPr id="27" name="Text Placeholder 7"/>
          <p:cNvSpPr>
            <a:spLocks noGrp="1"/>
          </p:cNvSpPr>
          <p:nvPr userDrawn="1">
            <p:ph type="body" sz="quarter" idx="16" hasCustomPrompt="1"/>
          </p:nvPr>
        </p:nvSpPr>
        <p:spPr>
          <a:xfrm>
            <a:off x="4447713" y="5176018"/>
            <a:ext cx="3705687" cy="825962"/>
          </a:xfrm>
        </p:spPr>
        <p:txBody>
          <a:bodyPr>
            <a:normAutofit/>
          </a:bodyPr>
          <a:lstStyle>
            <a:lvl1pPr marL="0" indent="0">
              <a:buNone/>
              <a:defRPr sz="2000"/>
            </a:lvl1pPr>
          </a:lstStyle>
          <a:p>
            <a:r>
              <a:rPr lang="it-IT" b="1" dirty="0">
                <a:latin typeface="Montserrat" panose="02000505000000020004" pitchFamily="2" charset="0"/>
              </a:rPr>
              <a:t>4. YOUR TITLE HERE</a:t>
            </a:r>
            <a:endParaRPr lang="fr-FR" b="1" dirty="0">
              <a:latin typeface="Montserrat" panose="02000505000000020004" pitchFamily="2" charset="0"/>
            </a:endParaRPr>
          </a:p>
        </p:txBody>
      </p:sp>
      <p:sp>
        <p:nvSpPr>
          <p:cNvPr id="31" name="Shape 109"/>
          <p:cNvSpPr/>
          <p:nvPr userDrawn="1"/>
        </p:nvSpPr>
        <p:spPr>
          <a:xfrm rot="2700000">
            <a:off x="9907171" y="505403"/>
            <a:ext cx="1563087" cy="1625862"/>
          </a:xfrm>
          <a:prstGeom prst="rect">
            <a:avLst/>
          </a:prstGeom>
          <a:noFill/>
          <a:ln w="19050" cap="flat" cmpd="sng">
            <a:solidFill>
              <a:srgbClr val="04BFC8"/>
            </a:solidFill>
            <a:prstDash val="solid"/>
            <a:miter/>
            <a:headEnd type="none" w="med" len="med"/>
            <a:tailEnd type="none" w="med" len="med"/>
          </a:ln>
        </p:spPr>
        <p:txBody>
          <a:bodyPr lIns="91425" tIns="45700" rIns="91425" bIns="45700" anchor="ctr" anchorCtr="0">
            <a:noAutofit/>
          </a:bodyPr>
          <a:lstStyle/>
          <a:p>
            <a:pPr marL="0" marR="0" lvl="0" indent="0" algn="ctr" rtl="0">
              <a:spcBef>
                <a:spcPts val="0"/>
              </a:spcBef>
              <a:buClr>
                <a:schemeClr val="dk1"/>
              </a:buClr>
              <a:buFont typeface="Calibri"/>
              <a:buNone/>
            </a:pPr>
            <a:endParaRPr sz="1800" b="0" i="0" u="none" strike="noStrike" cap="none" dirty="0">
              <a:solidFill>
                <a:schemeClr val="lt1"/>
              </a:solidFill>
              <a:latin typeface="Calibri"/>
              <a:ea typeface="Calibri"/>
              <a:cs typeface="Calibri"/>
              <a:sym typeface="Calibri"/>
            </a:endParaRPr>
          </a:p>
        </p:txBody>
      </p:sp>
      <p:sp>
        <p:nvSpPr>
          <p:cNvPr id="33" name="Title 32"/>
          <p:cNvSpPr>
            <a:spLocks noGrp="1"/>
          </p:cNvSpPr>
          <p:nvPr userDrawn="1">
            <p:ph type="title" hasCustomPrompt="1"/>
          </p:nvPr>
        </p:nvSpPr>
        <p:spPr>
          <a:xfrm>
            <a:off x="10051370" y="1080268"/>
            <a:ext cx="1445213" cy="456073"/>
          </a:xfrm>
        </p:spPr>
        <p:txBody>
          <a:bodyPr>
            <a:normAutofit/>
          </a:bodyPr>
          <a:lstStyle>
            <a:lvl1pPr>
              <a:defRPr sz="2000"/>
            </a:lvl1pPr>
          </a:lstStyle>
          <a:p>
            <a:r>
              <a:rPr lang="fr-FR" dirty="0"/>
              <a:t>AGENDA</a:t>
            </a:r>
          </a:p>
        </p:txBody>
      </p:sp>
      <p:pic>
        <p:nvPicPr>
          <p:cNvPr id="18" name="Picture 1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4615" y="6641303"/>
            <a:ext cx="1788107" cy="189051"/>
          </a:xfrm>
          <a:prstGeom prst="rect">
            <a:avLst/>
          </a:prstGeom>
        </p:spPr>
      </p:pic>
    </p:spTree>
    <p:extLst>
      <p:ext uri="{BB962C8B-B14F-4D97-AF65-F5344CB8AC3E}">
        <p14:creationId xmlns:p14="http://schemas.microsoft.com/office/powerpoint/2010/main" val="331678892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cSld name="3_A full wifth text">
    <p:spTree>
      <p:nvGrpSpPr>
        <p:cNvPr id="1" name=""/>
        <p:cNvGrpSpPr/>
        <p:nvPr/>
      </p:nvGrpSpPr>
      <p:grpSpPr>
        <a:xfrm>
          <a:off x="0" y="0"/>
          <a:ext cx="0" cy="0"/>
          <a:chOff x="0" y="0"/>
          <a:chExt cx="0" cy="0"/>
        </a:xfrm>
      </p:grpSpPr>
      <p:graphicFrame>
        <p:nvGraphicFramePr>
          <p:cNvPr id="16" name="Object 15" hidden="1"/>
          <p:cNvGraphicFramePr>
            <a:graphicFrameLocks noChangeAspect="1"/>
          </p:cNvGraphicFramePr>
          <p:nvPr userDrawn="1">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6406" name="think-cell Slide" r:id="rId4" imgW="216" imgH="216" progId="TCLayout.ActiveDocument.1">
                  <p:embed/>
                </p:oleObj>
              </mc:Choice>
              <mc:Fallback>
                <p:oleObj name="think-cell Slide" r:id="rId4" imgW="216" imgH="216" progId="TCLayout.ActiveDocument.1">
                  <p:embed/>
                  <p:pic>
                    <p:nvPicPr>
                      <p:cNvPr id="16" name="Object 15"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hasCustomPrompt="1"/>
          </p:nvPr>
        </p:nvSpPr>
        <p:spPr>
          <a:xfrm>
            <a:off x="407989" y="171305"/>
            <a:ext cx="11398545" cy="1044574"/>
          </a:xfrm>
        </p:spPr>
        <p:txBody>
          <a:bodyPr>
            <a:normAutofit/>
          </a:bodyPr>
          <a:lstStyle>
            <a:lvl1pPr algn="ctr">
              <a:defRPr sz="3200"/>
            </a:lvl1pPr>
          </a:lstStyle>
          <a:p>
            <a:r>
              <a:rPr lang="en-US" dirty="0"/>
              <a:t>A FULL WIDTH TEXT</a:t>
            </a:r>
            <a:endParaRPr lang="fr-FR" dirty="0"/>
          </a:p>
        </p:txBody>
      </p:sp>
      <p:sp>
        <p:nvSpPr>
          <p:cNvPr id="3" name="Date Placeholder 2"/>
          <p:cNvSpPr>
            <a:spLocks noGrp="1"/>
          </p:cNvSpPr>
          <p:nvPr>
            <p:ph type="dt" sz="half" idx="10"/>
          </p:nvPr>
        </p:nvSpPr>
        <p:spPr/>
        <p:txBody>
          <a:bodyPr/>
          <a:lstStyle/>
          <a:p>
            <a:fld id="{3F3F160A-E2AB-4B43-9624-8FA6526A6132}" type="datetimeFigureOut">
              <a:rPr lang="fr-FR" smtClean="0"/>
              <a:t>02/10/2019</a:t>
            </a:fld>
            <a:endParaRPr lang="fr-FR" dirty="0"/>
          </a:p>
        </p:txBody>
      </p:sp>
      <p:sp>
        <p:nvSpPr>
          <p:cNvPr id="4" name="Footer Placeholder 3"/>
          <p:cNvSpPr>
            <a:spLocks noGrp="1"/>
          </p:cNvSpPr>
          <p:nvPr>
            <p:ph type="ftr" sz="quarter" idx="11"/>
          </p:nvPr>
        </p:nvSpPr>
        <p:spPr/>
        <p:txBody>
          <a:bodyPr/>
          <a:lstStyle/>
          <a:p>
            <a:endParaRPr lang="fr-FR" dirty="0"/>
          </a:p>
        </p:txBody>
      </p:sp>
      <p:sp>
        <p:nvSpPr>
          <p:cNvPr id="6" name="Content Placeholder 9"/>
          <p:cNvSpPr>
            <a:spLocks noGrp="1"/>
          </p:cNvSpPr>
          <p:nvPr>
            <p:ph sz="quarter" idx="22" hasCustomPrompt="1"/>
          </p:nvPr>
        </p:nvSpPr>
        <p:spPr>
          <a:xfrm>
            <a:off x="5178919" y="83835"/>
            <a:ext cx="1448031" cy="323681"/>
          </a:xfrm>
        </p:spPr>
        <p:txBody>
          <a:bodyPr>
            <a:norm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050"/>
            </a:lvl1pPr>
            <a:lvl2pPr marL="457200" indent="0">
              <a:buNone/>
              <a:defRPr/>
            </a:lvl2pPr>
            <a:lvl3pPr marL="914400" indent="0">
              <a:buNone/>
              <a:defRPr/>
            </a:lvl3pPr>
            <a:lvl4pPr marL="1371600" indent="0">
              <a:buNone/>
              <a:defRPr/>
            </a:lvl4pPr>
            <a:lvl5pPr marL="1828800" indent="0">
              <a:buNone/>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sz="1100" dirty="0">
                <a:latin typeface="Lato" panose="020F0502020204030203" pitchFamily="34" charset="0"/>
              </a:rPr>
              <a:t>You </a:t>
            </a:r>
            <a:r>
              <a:rPr lang="fr-FR" sz="1100" dirty="0" err="1">
                <a:latin typeface="Lato" panose="020F0502020204030203" pitchFamily="34" charset="0"/>
              </a:rPr>
              <a:t>can</a:t>
            </a:r>
            <a:r>
              <a:rPr lang="fr-FR" sz="1100" dirty="0">
                <a:latin typeface="Lato" panose="020F0502020204030203" pitchFamily="34" charset="0"/>
              </a:rPr>
              <a:t> </a:t>
            </a:r>
            <a:r>
              <a:rPr lang="fr-FR" sz="1100" dirty="0" err="1">
                <a:latin typeface="Lato" panose="020F0502020204030203" pitchFamily="34" charset="0"/>
              </a:rPr>
              <a:t>write</a:t>
            </a:r>
            <a:r>
              <a:rPr lang="fr-FR" sz="1100" dirty="0">
                <a:latin typeface="Lato" panose="020F0502020204030203" pitchFamily="34" charset="0"/>
              </a:rPr>
              <a:t> </a:t>
            </a:r>
            <a:r>
              <a:rPr lang="fr-FR" sz="1100" dirty="0" err="1">
                <a:latin typeface="Lato" panose="020F0502020204030203" pitchFamily="34" charset="0"/>
              </a:rPr>
              <a:t>here</a:t>
            </a:r>
            <a:endParaRPr lang="fr-FR" sz="1100" dirty="0">
              <a:latin typeface="Lato" panose="020F0502020204030203" pitchFamily="34" charset="0"/>
            </a:endParaRPr>
          </a:p>
        </p:txBody>
      </p:sp>
      <p:sp>
        <p:nvSpPr>
          <p:cNvPr id="7" name="Text Placeholder 13"/>
          <p:cNvSpPr>
            <a:spLocks noGrp="1"/>
          </p:cNvSpPr>
          <p:nvPr>
            <p:ph type="body" sz="quarter" idx="17" hasCustomPrompt="1"/>
          </p:nvPr>
        </p:nvSpPr>
        <p:spPr>
          <a:xfrm>
            <a:off x="838200" y="1882774"/>
            <a:ext cx="10515600" cy="1322065"/>
          </a:xfrm>
        </p:spPr>
        <p:txBody>
          <a:bodyPr>
            <a:noAutofit/>
          </a:bodyPr>
          <a:lstStyle>
            <a:lvl1pPr marL="342900" indent="-342900">
              <a:buClr>
                <a:schemeClr val="accent1"/>
              </a:buClr>
              <a:buFont typeface="Arial" panose="020B0604020202020204" pitchFamily="34" charset="0"/>
              <a:buChar char="•"/>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A Company is a legal entity made up of an association of persons, be they natural, legal, or a mixture of both, for carrying on a commercial or industrial enterprise. Company members share a common purpose and unite in order to focus their various talents and organize their collectively available skills or resources to achieve specific, declared goals.</a:t>
            </a:r>
          </a:p>
        </p:txBody>
      </p:sp>
      <p:sp>
        <p:nvSpPr>
          <p:cNvPr id="8" name="Text Placeholder 9"/>
          <p:cNvSpPr>
            <a:spLocks noGrp="1"/>
          </p:cNvSpPr>
          <p:nvPr>
            <p:ph type="body" sz="quarter" idx="24" hasCustomPrompt="1"/>
          </p:nvPr>
        </p:nvSpPr>
        <p:spPr>
          <a:xfrm>
            <a:off x="0" y="0"/>
            <a:ext cx="3657600" cy="168275"/>
          </a:xfrm>
          <a:solidFill>
            <a:schemeClr val="accent1"/>
          </a:solidFill>
        </p:spPr>
        <p:txBody>
          <a:bodyPr>
            <a:noAutofit/>
          </a:bodyPr>
          <a:lstStyle>
            <a:lvl1pPr marL="0" indent="0">
              <a:buFontTx/>
              <a:buNone/>
              <a:defRPr sz="1000" b="1">
                <a:solidFill>
                  <a:schemeClr val="tx1"/>
                </a:solidFill>
              </a:defRPr>
            </a:lvl1pPr>
            <a:lvl2pPr marL="457200" indent="0">
              <a:buFontTx/>
              <a:buNone/>
              <a:defRPr sz="900">
                <a:solidFill>
                  <a:schemeClr val="bg1"/>
                </a:solidFill>
              </a:defRPr>
            </a:lvl2pPr>
            <a:lvl3pPr marL="914400" indent="0">
              <a:buFontTx/>
              <a:buNone/>
              <a:defRPr sz="800">
                <a:solidFill>
                  <a:schemeClr val="bg1"/>
                </a:solidFill>
              </a:defRPr>
            </a:lvl3pPr>
            <a:lvl4pPr marL="1371600" indent="0">
              <a:buFontTx/>
              <a:buNone/>
              <a:defRPr sz="700">
                <a:solidFill>
                  <a:schemeClr val="bg1"/>
                </a:solidFill>
              </a:defRPr>
            </a:lvl4pPr>
            <a:lvl5pPr marL="1828800" indent="0">
              <a:buFontTx/>
              <a:buNone/>
              <a:defRPr sz="700">
                <a:solidFill>
                  <a:schemeClr val="bg1"/>
                </a:solidFill>
              </a:defRPr>
            </a:lvl5pPr>
          </a:lstStyle>
          <a:p>
            <a:pPr lvl="0"/>
            <a:r>
              <a:rPr lang="en-US" dirty="0"/>
              <a:t>&gt;&gt; Click to edit Master text style</a:t>
            </a:r>
          </a:p>
        </p:txBody>
      </p:sp>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0860" y="6688655"/>
            <a:ext cx="1604775" cy="169668"/>
          </a:xfrm>
          <a:prstGeom prst="rect">
            <a:avLst/>
          </a:prstGeom>
        </p:spPr>
      </p:pic>
      <p:grpSp>
        <p:nvGrpSpPr>
          <p:cNvPr id="5" name="Group 4"/>
          <p:cNvGrpSpPr/>
          <p:nvPr userDrawn="1"/>
        </p:nvGrpSpPr>
        <p:grpSpPr>
          <a:xfrm>
            <a:off x="5866382" y="1313895"/>
            <a:ext cx="459237" cy="154296"/>
            <a:chOff x="5619563" y="1313895"/>
            <a:chExt cx="459237" cy="154296"/>
          </a:xfrm>
        </p:grpSpPr>
        <p:sp>
          <p:nvSpPr>
            <p:cNvPr id="10" name="Oval 9"/>
            <p:cNvSpPr/>
            <p:nvPr/>
          </p:nvSpPr>
          <p:spPr>
            <a:xfrm>
              <a:off x="5619563" y="1313895"/>
              <a:ext cx="142043" cy="15429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1" name="Oval 10"/>
            <p:cNvSpPr/>
            <p:nvPr/>
          </p:nvSpPr>
          <p:spPr>
            <a:xfrm>
              <a:off x="5782599" y="1313895"/>
              <a:ext cx="142043" cy="15429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2" name="Oval 11"/>
            <p:cNvSpPr/>
            <p:nvPr/>
          </p:nvSpPr>
          <p:spPr>
            <a:xfrm>
              <a:off x="5936757" y="1313895"/>
              <a:ext cx="142043" cy="1542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sp>
        <p:nvSpPr>
          <p:cNvPr id="13" name="Slide Number Placeholder 2"/>
          <p:cNvSpPr txBox="1">
            <a:spLocks/>
          </p:cNvSpPr>
          <p:nvPr userDrawn="1"/>
        </p:nvSpPr>
        <p:spPr>
          <a:xfrm>
            <a:off x="9502068" y="6590533"/>
            <a:ext cx="2743200" cy="365125"/>
          </a:xfrm>
          <a:prstGeom prst="rect">
            <a:avLst/>
          </a:prstGeom>
        </p:spPr>
        <p:txBody>
          <a:bodyPr vert="horz" lIns="91440" tIns="45720" rIns="91440" bIns="45720" rtlCol="0" anchor="ctr"/>
          <a:lstStyle>
            <a:defPPr>
              <a:defRPr lang="fr-F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1928AE1-0B4F-4F99-BF23-C5EBB1678288}" type="slidenum">
              <a:rPr lang="fr-FR" sz="1050" smtClean="0"/>
              <a:pPr/>
              <a:t>‹N°›</a:t>
            </a:fld>
            <a:endParaRPr lang="fr-FR" sz="1050" dirty="0"/>
          </a:p>
        </p:txBody>
      </p:sp>
      <p:sp>
        <p:nvSpPr>
          <p:cNvPr id="14" name="Rectangle 13"/>
          <p:cNvSpPr/>
          <p:nvPr userDrawn="1"/>
        </p:nvSpPr>
        <p:spPr>
          <a:xfrm>
            <a:off x="9640508" y="6678384"/>
            <a:ext cx="2420856" cy="215444"/>
          </a:xfrm>
          <a:prstGeom prst="rect">
            <a:avLst/>
          </a:prstGeom>
        </p:spPr>
        <p:txBody>
          <a:bodyPr wrap="none">
            <a:spAutoFit/>
          </a:bodyPr>
          <a:lstStyle/>
          <a:p>
            <a:r>
              <a:rPr lang="en-US" sz="800" dirty="0">
                <a:solidFill>
                  <a:srgbClr val="262626"/>
                </a:solidFill>
                <a:latin typeface="Proxima Nova"/>
              </a:rPr>
              <a:t>Copyright © 2018 Capgemini. All rights reserved.</a:t>
            </a:r>
            <a:endParaRPr lang="fr-FR" sz="800" dirty="0">
              <a:solidFill>
                <a:srgbClr val="262626"/>
              </a:solidFill>
              <a:latin typeface="Proxima Nova"/>
            </a:endParaRPr>
          </a:p>
        </p:txBody>
      </p:sp>
      <p:pic>
        <p:nvPicPr>
          <p:cNvPr id="15" name="Picture 14"/>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0" y="-91244"/>
            <a:ext cx="2542252" cy="487722"/>
          </a:xfrm>
          <a:prstGeom prst="rect">
            <a:avLst/>
          </a:prstGeom>
        </p:spPr>
      </p:pic>
      <p:pic>
        <p:nvPicPr>
          <p:cNvPr id="17" name="Picture 16"/>
          <p:cNvPicPr>
            <a:picLocks noChangeAspect="1"/>
          </p:cNvPicPr>
          <p:nvPr userDrawn="1"/>
        </p:nvPicPr>
        <p:blipFill rotWithShape="1">
          <a:blip r:embed="rId8" cstate="print">
            <a:extLst>
              <a:ext uri="{28A0092B-C50C-407E-A947-70E740481C1C}">
                <a14:useLocalDpi xmlns:a14="http://schemas.microsoft.com/office/drawing/2010/main" val="0"/>
              </a:ext>
            </a:extLst>
          </a:blip>
          <a:srcRect l="13869" t="52387" r="14361" b="27621"/>
          <a:stretch/>
        </p:blipFill>
        <p:spPr>
          <a:xfrm>
            <a:off x="10331930" y="12049"/>
            <a:ext cx="1838073" cy="288000"/>
          </a:xfrm>
          <a:prstGeom prst="rect">
            <a:avLst/>
          </a:prstGeom>
        </p:spPr>
      </p:pic>
    </p:spTree>
    <p:extLst>
      <p:ext uri="{BB962C8B-B14F-4D97-AF65-F5344CB8AC3E}">
        <p14:creationId xmlns:p14="http://schemas.microsoft.com/office/powerpoint/2010/main" val="205794436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woObj">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spid="_x0000_s17430" name="think-cell Slide" r:id="rId4" imgW="216" imgH="216" progId="TCLayout.ActiveDocument.1">
                  <p:embed/>
                </p:oleObj>
              </mc:Choice>
              <mc:Fallback>
                <p:oleObj name="think-cell Slide" r:id="rId4" imgW="216" imgH="216" progId="TCLayout.ActiveDocument.1">
                  <p:embed/>
                  <p:pic>
                    <p:nvPicPr>
                      <p:cNvPr id="5" name="Object 4" hidden="1"/>
                      <p:cNvPicPr/>
                      <p:nvPr/>
                    </p:nvPicPr>
                    <p:blipFill>
                      <a:blip r:embed="rId5"/>
                      <a:stretch>
                        <a:fillRect/>
                      </a:stretch>
                    </p:blipFill>
                    <p:spPr>
                      <a:xfrm>
                        <a:off x="2118" y="1589"/>
                        <a:ext cx="2116" cy="1587"/>
                      </a:xfrm>
                      <a:prstGeom prst="rect">
                        <a:avLst/>
                      </a:prstGeom>
                    </p:spPr>
                  </p:pic>
                </p:oleObj>
              </mc:Fallback>
            </mc:AlternateContent>
          </a:graphicData>
        </a:graphic>
      </p:graphicFrame>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sz="half" idx="1"/>
          </p:nvPr>
        </p:nvSpPr>
        <p:spPr>
          <a:xfrm>
            <a:off x="425451" y="1463676"/>
            <a:ext cx="5486400" cy="4708525"/>
          </a:xfrm>
        </p:spPr>
        <p:txBody>
          <a:bodyPr/>
          <a:lstStyle>
            <a:lvl1pPr>
              <a:defRPr sz="1800"/>
            </a:lvl1pPr>
            <a:lvl2pPr>
              <a:defRPr sz="1600"/>
            </a:lvl2pPr>
            <a:lvl3pPr>
              <a:defRPr sz="1400"/>
            </a:lvl3pPr>
            <a:lvl4pPr>
              <a:defRPr sz="1200"/>
            </a:lvl4pPr>
            <a:lvl5pPr>
              <a:defRPr sz="1100"/>
            </a:lvl5pPr>
            <a:lvl6pPr>
              <a:defRPr sz="1800"/>
            </a:lvl6pPr>
            <a:lvl7pPr>
              <a:defRPr sz="1800"/>
            </a:lvl7pPr>
            <a:lvl8pPr>
              <a:defRPr sz="1800"/>
            </a:lvl8pPr>
            <a:lvl9pPr>
              <a:defRPr sz="1800"/>
            </a:lvl9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4" name="Content Placeholder 3"/>
          <p:cNvSpPr>
            <a:spLocks noGrp="1"/>
          </p:cNvSpPr>
          <p:nvPr>
            <p:ph sz="half" idx="2"/>
          </p:nvPr>
        </p:nvSpPr>
        <p:spPr>
          <a:xfrm>
            <a:off x="6282267" y="1463676"/>
            <a:ext cx="5486400" cy="4708525"/>
          </a:xfrm>
        </p:spPr>
        <p:txBody>
          <a:bodyPr/>
          <a:lstStyle>
            <a:lvl1pPr>
              <a:defRPr sz="1800"/>
            </a:lvl1pPr>
            <a:lvl2pPr>
              <a:defRPr sz="1600"/>
            </a:lvl2pPr>
            <a:lvl3pPr>
              <a:defRPr sz="1400"/>
            </a:lvl3pPr>
            <a:lvl4pPr>
              <a:defRPr sz="1200"/>
            </a:lvl4pPr>
            <a:lvl5pPr>
              <a:defRPr sz="1100"/>
            </a:lvl5pPr>
            <a:lvl6pPr>
              <a:defRPr sz="1800"/>
            </a:lvl6pPr>
            <a:lvl7pPr>
              <a:defRPr sz="1800"/>
            </a:lvl7pPr>
            <a:lvl8pPr>
              <a:defRPr sz="1800"/>
            </a:lvl8pPr>
            <a:lvl9pPr>
              <a:defRPr sz="1800"/>
            </a:lvl9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120340165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userDrawn="1">
  <p:cSld name="1_2 Contents">
    <p:spTree>
      <p:nvGrpSpPr>
        <p:cNvPr id="1" name=""/>
        <p:cNvGrpSpPr/>
        <p:nvPr/>
      </p:nvGrpSpPr>
      <p:grpSpPr>
        <a:xfrm>
          <a:off x="0" y="0"/>
          <a:ext cx="0" cy="0"/>
          <a:chOff x="0" y="0"/>
          <a:chExt cx="0" cy="0"/>
        </a:xfrm>
      </p:grpSpPr>
      <p:graphicFrame>
        <p:nvGraphicFramePr>
          <p:cNvPr id="2" name="Object 21" hidden="1"/>
          <p:cNvGraphicFramePr>
            <a:graphicFrameLocks noChangeAspect="1"/>
          </p:cNvGraphicFramePr>
          <p:nvPr>
            <p:custDataLst>
              <p:tags r:id="rId2"/>
            </p:custDataLst>
          </p:nvPr>
        </p:nvGraphicFramePr>
        <p:xfrm>
          <a:off x="0" y="0"/>
          <a:ext cx="195385" cy="158750"/>
        </p:xfrm>
        <a:graphic>
          <a:graphicData uri="http://schemas.openxmlformats.org/presentationml/2006/ole">
            <mc:AlternateContent xmlns:mc="http://schemas.openxmlformats.org/markup-compatibility/2006">
              <mc:Choice xmlns:v="urn:schemas-microsoft-com:vml" Requires="v">
                <p:oleObj spid="_x0000_s18454" name="think-cell Slide" r:id="rId4" imgW="360" imgH="360" progId="TCLayout.ActiveDocument.1">
                  <p:embed/>
                </p:oleObj>
              </mc:Choice>
              <mc:Fallback>
                <p:oleObj name="think-cell Slide" r:id="rId4" imgW="360" imgH="360" progId="TCLayout.ActiveDocument.1">
                  <p:embed/>
                  <p:pic>
                    <p:nvPicPr>
                      <p:cNvPr id="2" name="Object 21"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195385"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4" name="Straight Connector 3"/>
          <p:cNvCxnSpPr/>
          <p:nvPr userDrawn="1"/>
        </p:nvCxnSpPr>
        <p:spPr bwMode="auto">
          <a:xfrm flipH="1">
            <a:off x="431801" y="1000125"/>
            <a:ext cx="113792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6" name="Group 24"/>
          <p:cNvGrpSpPr>
            <a:grpSpLocks/>
          </p:cNvGrpSpPr>
          <p:nvPr userDrawn="1"/>
        </p:nvGrpSpPr>
        <p:grpSpPr bwMode="auto">
          <a:xfrm>
            <a:off x="169986" y="1163638"/>
            <a:ext cx="11828585" cy="5646737"/>
            <a:chOff x="138113" y="1164067"/>
            <a:chExt cx="9610725" cy="5646308"/>
          </a:xfrm>
        </p:grpSpPr>
        <p:grpSp>
          <p:nvGrpSpPr>
            <p:cNvPr id="7" name="Group 20"/>
            <p:cNvGrpSpPr>
              <a:grpSpLocks/>
            </p:cNvGrpSpPr>
            <p:nvPr userDrawn="1"/>
          </p:nvGrpSpPr>
          <p:grpSpPr bwMode="auto">
            <a:xfrm>
              <a:off x="138113" y="1164067"/>
              <a:ext cx="9610725" cy="5026754"/>
              <a:chOff x="147638" y="1219200"/>
              <a:chExt cx="9610762" cy="5026025"/>
            </a:xfrm>
          </p:grpSpPr>
          <p:grpSp>
            <p:nvGrpSpPr>
              <p:cNvPr id="9" name="Group 13"/>
              <p:cNvGrpSpPr>
                <a:grpSpLocks/>
              </p:cNvGrpSpPr>
              <p:nvPr userDrawn="1"/>
            </p:nvGrpSpPr>
            <p:grpSpPr bwMode="auto">
              <a:xfrm>
                <a:off x="147638" y="1219200"/>
                <a:ext cx="9610725" cy="5026025"/>
                <a:chOff x="331076" y="1219199"/>
                <a:chExt cx="8481849" cy="5026574"/>
              </a:xfrm>
            </p:grpSpPr>
            <p:sp>
              <p:nvSpPr>
                <p:cNvPr id="13" name="Rectangle 12"/>
                <p:cNvSpPr/>
                <p:nvPr userDrawn="1"/>
              </p:nvSpPr>
              <p:spPr>
                <a:xfrm>
                  <a:off x="331076" y="1222374"/>
                  <a:ext cx="8481882" cy="5023875"/>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57756" fontAlgn="auto">
                    <a:spcBef>
                      <a:spcPts val="0"/>
                    </a:spcBef>
                    <a:spcAft>
                      <a:spcPts val="0"/>
                    </a:spcAft>
                    <a:defRPr/>
                  </a:pPr>
                  <a:endParaRPr lang="en-US" sz="2400" dirty="0">
                    <a:solidFill>
                      <a:srgbClr val="6A1A41">
                        <a:lumMod val="50000"/>
                      </a:srgbClr>
                    </a:solidFill>
                  </a:endParaRPr>
                </a:p>
              </p:txBody>
            </p:sp>
            <p:grpSp>
              <p:nvGrpSpPr>
                <p:cNvPr id="14" name="Group 23"/>
                <p:cNvGrpSpPr>
                  <a:grpSpLocks/>
                </p:cNvGrpSpPr>
                <p:nvPr userDrawn="1"/>
              </p:nvGrpSpPr>
              <p:grpSpPr bwMode="auto">
                <a:xfrm>
                  <a:off x="331076" y="1219199"/>
                  <a:ext cx="8481849" cy="5026574"/>
                  <a:chOff x="331076" y="1219199"/>
                  <a:chExt cx="8481849" cy="5026574"/>
                </a:xfrm>
              </p:grpSpPr>
              <p:sp>
                <p:nvSpPr>
                  <p:cNvPr id="15" name="Rectangle 14"/>
                  <p:cNvSpPr/>
                  <p:nvPr userDrawn="1"/>
                </p:nvSpPr>
                <p:spPr>
                  <a:xfrm>
                    <a:off x="331076" y="1219199"/>
                    <a:ext cx="8481882" cy="468260"/>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57756" fontAlgn="auto">
                      <a:spcBef>
                        <a:spcPts val="0"/>
                      </a:spcBef>
                      <a:spcAft>
                        <a:spcPts val="0"/>
                      </a:spcAft>
                      <a:defRPr/>
                    </a:pPr>
                    <a:endParaRPr lang="en-US" sz="2400" dirty="0">
                      <a:solidFill>
                        <a:srgbClr val="6A1A41">
                          <a:lumMod val="50000"/>
                        </a:srgbClr>
                      </a:solidFill>
                    </a:endParaRPr>
                  </a:p>
                </p:txBody>
              </p:sp>
              <p:sp>
                <p:nvSpPr>
                  <p:cNvPr id="16" name="Rectangle 15"/>
                  <p:cNvSpPr/>
                  <p:nvPr userDrawn="1"/>
                </p:nvSpPr>
                <p:spPr>
                  <a:xfrm>
                    <a:off x="331076" y="5777989"/>
                    <a:ext cx="8481882" cy="468260"/>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57756" fontAlgn="auto">
                      <a:spcBef>
                        <a:spcPts val="0"/>
                      </a:spcBef>
                      <a:spcAft>
                        <a:spcPts val="0"/>
                      </a:spcAft>
                      <a:defRPr/>
                    </a:pPr>
                    <a:endParaRPr lang="en-US" sz="2400" dirty="0">
                      <a:solidFill>
                        <a:srgbClr val="6A1A41">
                          <a:lumMod val="50000"/>
                        </a:srgbClr>
                      </a:solidFill>
                    </a:endParaRPr>
                  </a:p>
                </p:txBody>
              </p:sp>
              <p:grpSp>
                <p:nvGrpSpPr>
                  <p:cNvPr id="17" name="Group 11"/>
                  <p:cNvGrpSpPr>
                    <a:grpSpLocks/>
                  </p:cNvGrpSpPr>
                  <p:nvPr userDrawn="1"/>
                </p:nvGrpSpPr>
                <p:grpSpPr bwMode="auto">
                  <a:xfrm>
                    <a:off x="331077" y="1219199"/>
                    <a:ext cx="8481848" cy="5026574"/>
                    <a:chOff x="331077" y="1219199"/>
                    <a:chExt cx="8502868" cy="5026574"/>
                  </a:xfrm>
                </p:grpSpPr>
                <p:sp>
                  <p:nvSpPr>
                    <p:cNvPr id="18" name="Rectangle 17"/>
                    <p:cNvSpPr/>
                    <p:nvPr userDrawn="1"/>
                  </p:nvSpPr>
                  <p:spPr>
                    <a:xfrm>
                      <a:off x="331076" y="1222374"/>
                      <a:ext cx="4251450" cy="5023875"/>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57756" fontAlgn="auto">
                        <a:spcBef>
                          <a:spcPts val="0"/>
                        </a:spcBef>
                        <a:spcAft>
                          <a:spcPts val="0"/>
                        </a:spcAft>
                        <a:defRPr/>
                      </a:pPr>
                      <a:endParaRPr lang="en-US" sz="2400" dirty="0">
                        <a:solidFill>
                          <a:srgbClr val="6A1A41">
                            <a:lumMod val="50000"/>
                          </a:srgbClr>
                        </a:solidFill>
                      </a:endParaRPr>
                    </a:p>
                  </p:txBody>
                </p:sp>
                <p:sp>
                  <p:nvSpPr>
                    <p:cNvPr id="19" name="Rectangle 18"/>
                    <p:cNvSpPr/>
                    <p:nvPr userDrawn="1"/>
                  </p:nvSpPr>
                  <p:spPr>
                    <a:xfrm>
                      <a:off x="4582526" y="1219199"/>
                      <a:ext cx="4251451" cy="5023875"/>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57756" fontAlgn="auto">
                        <a:spcBef>
                          <a:spcPts val="0"/>
                        </a:spcBef>
                        <a:spcAft>
                          <a:spcPts val="0"/>
                        </a:spcAft>
                        <a:defRPr/>
                      </a:pPr>
                      <a:endParaRPr lang="en-US" sz="2400" dirty="0">
                        <a:solidFill>
                          <a:srgbClr val="6A1A41">
                            <a:lumMod val="50000"/>
                          </a:srgbClr>
                        </a:solidFill>
                      </a:endParaRPr>
                    </a:p>
                  </p:txBody>
                </p:sp>
              </p:grpSp>
            </p:grpSp>
          </p:grpSp>
          <p:sp>
            <p:nvSpPr>
              <p:cNvPr id="10" name="Rectangle 9"/>
              <p:cNvSpPr/>
              <p:nvPr userDrawn="1"/>
            </p:nvSpPr>
            <p:spPr>
              <a:xfrm>
                <a:off x="4791093" y="1222374"/>
                <a:ext cx="323851" cy="5020152"/>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dirty="0">
                  <a:solidFill>
                    <a:srgbClr val="6A1A41">
                      <a:lumMod val="50000"/>
                    </a:srgbClr>
                  </a:solidFill>
                </a:endParaRPr>
              </a:p>
            </p:txBody>
          </p:sp>
          <p:sp>
            <p:nvSpPr>
              <p:cNvPr id="11" name="Rectangle 10"/>
              <p:cNvSpPr/>
              <p:nvPr userDrawn="1"/>
            </p:nvSpPr>
            <p:spPr>
              <a:xfrm>
                <a:off x="9596474" y="1219200"/>
                <a:ext cx="161926" cy="5020152"/>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dirty="0">
                  <a:solidFill>
                    <a:srgbClr val="6A1A41">
                      <a:lumMod val="50000"/>
                    </a:srgbClr>
                  </a:solidFill>
                </a:endParaRPr>
              </a:p>
            </p:txBody>
          </p:sp>
          <p:sp>
            <p:nvSpPr>
              <p:cNvPr id="12" name="Rectangle 11"/>
              <p:cNvSpPr/>
              <p:nvPr userDrawn="1"/>
            </p:nvSpPr>
            <p:spPr>
              <a:xfrm>
                <a:off x="147638" y="1219200"/>
                <a:ext cx="161926" cy="5020152"/>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dirty="0">
                  <a:solidFill>
                    <a:srgbClr val="6A1A41">
                      <a:lumMod val="50000"/>
                    </a:srgbClr>
                  </a:solidFill>
                </a:endParaRPr>
              </a:p>
            </p:txBody>
          </p:sp>
        </p:grpSp>
        <p:sp>
          <p:nvSpPr>
            <p:cNvPr id="8" name="Rectangle 7"/>
            <p:cNvSpPr/>
            <p:nvPr userDrawn="1"/>
          </p:nvSpPr>
          <p:spPr bwMode="auto">
            <a:xfrm>
              <a:off x="2287588" y="6415118"/>
              <a:ext cx="3027362" cy="395257"/>
            </a:xfrm>
            <a:prstGeom prst="rect">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dirty="0">
                <a:solidFill>
                  <a:srgbClr val="6A1A41">
                    <a:lumMod val="50000"/>
                  </a:srgbClr>
                </a:solidFill>
              </a:endParaRPr>
            </a:p>
          </p:txBody>
        </p:sp>
      </p:grpSp>
      <p:cxnSp>
        <p:nvCxnSpPr>
          <p:cNvPr id="20" name="Straight Connector 19"/>
          <p:cNvCxnSpPr/>
          <p:nvPr userDrawn="1"/>
        </p:nvCxnSpPr>
        <p:spPr bwMode="auto">
          <a:xfrm flipH="1">
            <a:off x="431801" y="1000125"/>
            <a:ext cx="11379200" cy="0"/>
          </a:xfrm>
          <a:prstGeom prst="line">
            <a:avLst/>
          </a:prstGeom>
          <a:ln>
            <a:noFill/>
          </a:ln>
        </p:spPr>
        <p:style>
          <a:lnRef idx="1">
            <a:schemeClr val="accent1"/>
          </a:lnRef>
          <a:fillRef idx="0">
            <a:schemeClr val="accent1"/>
          </a:fillRef>
          <a:effectRef idx="0">
            <a:schemeClr val="accent1"/>
          </a:effectRef>
          <a:fontRef idx="minor">
            <a:schemeClr val="tx1"/>
          </a:fontRef>
        </p:style>
      </p:cxnSp>
      <p:grpSp>
        <p:nvGrpSpPr>
          <p:cNvPr id="24" name="Group 23"/>
          <p:cNvGrpSpPr/>
          <p:nvPr userDrawn="1"/>
        </p:nvGrpSpPr>
        <p:grpSpPr>
          <a:xfrm>
            <a:off x="216877" y="6401649"/>
            <a:ext cx="11863754" cy="334115"/>
            <a:chOff x="176213" y="6401648"/>
            <a:chExt cx="9639300" cy="334115"/>
          </a:xfrm>
        </p:grpSpPr>
        <p:cxnSp>
          <p:nvCxnSpPr>
            <p:cNvPr id="5" name="Straight Connector 4"/>
            <p:cNvCxnSpPr/>
            <p:nvPr userDrawn="1"/>
          </p:nvCxnSpPr>
          <p:spPr bwMode="auto">
            <a:xfrm flipH="1">
              <a:off x="176213" y="6401648"/>
              <a:ext cx="9553575"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userDrawn="1"/>
          </p:nvCxnSpPr>
          <p:spPr bwMode="auto">
            <a:xfrm>
              <a:off x="176213" y="6428213"/>
              <a:ext cx="9572625" cy="0"/>
            </a:xfrm>
            <a:prstGeom prst="line">
              <a:avLst/>
            </a:prstGeom>
            <a:ln>
              <a:noFill/>
            </a:ln>
          </p:spPr>
          <p:style>
            <a:lnRef idx="1">
              <a:schemeClr val="accent1"/>
            </a:lnRef>
            <a:fillRef idx="0">
              <a:schemeClr val="accent1"/>
            </a:fillRef>
            <a:effectRef idx="0">
              <a:schemeClr val="accent1"/>
            </a:effectRef>
            <a:fontRef idx="minor">
              <a:schemeClr val="tx1"/>
            </a:fontRef>
          </p:style>
        </p:cxnSp>
        <p:sp>
          <p:nvSpPr>
            <p:cNvPr id="22" name="TextBox 21"/>
            <p:cNvSpPr txBox="1"/>
            <p:nvPr userDrawn="1"/>
          </p:nvSpPr>
          <p:spPr>
            <a:xfrm>
              <a:off x="6921500" y="6438855"/>
              <a:ext cx="2894013" cy="200025"/>
            </a:xfrm>
            <a:prstGeom prst="rect">
              <a:avLst/>
            </a:prstGeom>
            <a:noFill/>
            <a:ln>
              <a:noFill/>
            </a:ln>
          </p:spPr>
          <p:txBody>
            <a:bodyPr>
              <a:spAutoFit/>
            </a:bodyPr>
            <a:lstStyle/>
            <a:p>
              <a:pPr algn="r" fontAlgn="auto">
                <a:spcBef>
                  <a:spcPts val="0"/>
                </a:spcBef>
                <a:spcAft>
                  <a:spcPts val="0"/>
                </a:spcAft>
                <a:defRPr/>
              </a:pPr>
              <a:r>
                <a:rPr lang="en-GB" sz="700" dirty="0">
                  <a:solidFill>
                    <a:srgbClr val="FFFFFF">
                      <a:lumMod val="50000"/>
                    </a:srgbClr>
                  </a:solidFill>
                  <a:latin typeface="Arial"/>
                </a:rPr>
                <a:t>Copyright © 2017 Capgemini Consulting. All rights reserved.</a:t>
              </a:r>
            </a:p>
          </p:txBody>
        </p:sp>
        <p:pic>
          <p:nvPicPr>
            <p:cNvPr id="23" name="Picture 4" descr="http://www.fr.capgemini-consulting.com/sites/all/themes/capgemini/logo-consulting.png"/>
            <p:cNvPicPr>
              <a:picLocks noChangeAspect="1" noChangeArrowheads="1"/>
            </p:cNvPicPr>
            <p:nvPr userDrawn="1"/>
          </p:nvPicPr>
          <p:blipFill>
            <a:blip r:embed="rId6" cstate="email"/>
            <a:srcRect/>
            <a:stretch>
              <a:fillRect/>
            </a:stretch>
          </p:blipFill>
          <p:spPr bwMode="auto">
            <a:xfrm>
              <a:off x="176213" y="6489700"/>
              <a:ext cx="1968500" cy="246063"/>
            </a:xfrm>
            <a:prstGeom prst="rect">
              <a:avLst/>
            </a:prstGeom>
            <a:noFill/>
            <a:ln w="9525">
              <a:noFill/>
              <a:miter lim="800000"/>
              <a:headEnd/>
              <a:tailEnd/>
            </a:ln>
          </p:spPr>
        </p:pic>
      </p:grpSp>
      <p:sp>
        <p:nvSpPr>
          <p:cNvPr id="25" name="TextBox 24"/>
          <p:cNvSpPr txBox="1"/>
          <p:nvPr userDrawn="1"/>
        </p:nvSpPr>
        <p:spPr>
          <a:xfrm>
            <a:off x="11782326" y="6653571"/>
            <a:ext cx="121828" cy="123111"/>
          </a:xfrm>
          <a:prstGeom prst="rect">
            <a:avLst/>
          </a:prstGeom>
          <a:noFill/>
        </p:spPr>
        <p:txBody>
          <a:bodyPr wrap="none" lIns="0" tIns="0" rIns="0" bIns="0" anchor="ctr">
            <a:spAutoFit/>
          </a:bodyPr>
          <a:lstStyle/>
          <a:p>
            <a:pPr algn="ctr" defTabSz="957756" fontAlgn="auto">
              <a:spcBef>
                <a:spcPts val="0"/>
              </a:spcBef>
              <a:spcAft>
                <a:spcPts val="0"/>
              </a:spcAft>
              <a:defRPr/>
            </a:pPr>
            <a:fld id="{4E510608-CA3D-4C80-A19F-B1AF9EB3F61F}" type="slidenum">
              <a:rPr lang="en-US" sz="800" smtClean="0">
                <a:solidFill>
                  <a:srgbClr val="898989"/>
                </a:solidFill>
                <a:latin typeface="Calibri" pitchFamily="34" charset="0"/>
              </a:rPr>
              <a:pPr algn="ctr" defTabSz="957756" fontAlgn="auto">
                <a:spcBef>
                  <a:spcPts val="0"/>
                </a:spcBef>
                <a:spcAft>
                  <a:spcPts val="0"/>
                </a:spcAft>
                <a:defRPr/>
              </a:pPr>
              <a:t>‹N°›</a:t>
            </a:fld>
            <a:endParaRPr lang="en-US" sz="800" dirty="0">
              <a:solidFill>
                <a:srgbClr val="898989"/>
              </a:solidFill>
              <a:latin typeface="Calibri" pitchFamily="34" charset="0"/>
            </a:endParaRPr>
          </a:p>
        </p:txBody>
      </p:sp>
    </p:spTree>
    <p:extLst>
      <p:ext uri="{BB962C8B-B14F-4D97-AF65-F5344CB8AC3E}">
        <p14:creationId xmlns:p14="http://schemas.microsoft.com/office/powerpoint/2010/main" val="352743667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spid="_x0000_s19478" name="think-cell Slide" r:id="rId4" imgW="216" imgH="216" progId="TCLayout.ActiveDocument.1">
                  <p:embed/>
                </p:oleObj>
              </mc:Choice>
              <mc:Fallback>
                <p:oleObj name="think-cell Slide" r:id="rId4" imgW="216" imgH="216" progId="TCLayout.ActiveDocument.1">
                  <p:embed/>
                  <p:pic>
                    <p:nvPicPr>
                      <p:cNvPr id="4" name="Object 3" hidden="1"/>
                      <p:cNvPicPr/>
                      <p:nvPr/>
                    </p:nvPicPr>
                    <p:blipFill>
                      <a:blip r:embed="rId5"/>
                      <a:stretch>
                        <a:fillRect/>
                      </a:stretch>
                    </p:blipFill>
                    <p:spPr>
                      <a:xfrm>
                        <a:off x="2118" y="1589"/>
                        <a:ext cx="2116" cy="1587"/>
                      </a:xfrm>
                      <a:prstGeom prst="rect">
                        <a:avLst/>
                      </a:prstGeom>
                    </p:spPr>
                  </p:pic>
                </p:oleObj>
              </mc:Fallback>
            </mc:AlternateContent>
          </a:graphicData>
        </a:graphic>
      </p:graphicFrame>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idx="1"/>
          </p:nvPr>
        </p:nvSpPr>
        <p:spPr/>
        <p:txBody>
          <a:bodyPr/>
          <a:lstStyle>
            <a:lvl1pPr>
              <a:buClr>
                <a:srgbClr val="941E3B"/>
              </a:buClr>
              <a:defRPr>
                <a:solidFill>
                  <a:schemeClr val="tx1"/>
                </a:solidFill>
              </a:defRPr>
            </a:lvl1pPr>
            <a:lvl2pPr>
              <a:buClr>
                <a:srgbClr val="941E3B"/>
              </a:buClr>
              <a:defRPr>
                <a:solidFill>
                  <a:schemeClr val="tx1"/>
                </a:solidFill>
              </a:defRPr>
            </a:lvl2pPr>
            <a:lvl3pPr>
              <a:buClr>
                <a:srgbClr val="941E3B"/>
              </a:buClr>
              <a:defRPr>
                <a:solidFill>
                  <a:schemeClr val="tx1"/>
                </a:solidFill>
              </a:defRPr>
            </a:lvl3pPr>
            <a:lvl4pPr>
              <a:buClr>
                <a:srgbClr val="941E3B"/>
              </a:buClr>
              <a:defRPr>
                <a:solidFill>
                  <a:schemeClr val="tx1"/>
                </a:solidFill>
              </a:defRPr>
            </a:lvl4pPr>
            <a:lvl5pPr>
              <a:buClr>
                <a:srgbClr val="941E3B"/>
              </a:buClr>
              <a:defRPr>
                <a:solidFill>
                  <a:schemeClr val="tx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33064190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5B19039-3A01-4236-A8EB-2F3A071085F1}"/>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FF68A233-8548-441D-B4A2-5EF2616F4A3A}"/>
              </a:ext>
            </a:extLst>
          </p:cNvPr>
          <p:cNvSpPr>
            <a:spLocks noGrp="1"/>
          </p:cNvSpPr>
          <p:nvPr>
            <p:ph sz="half" idx="1"/>
          </p:nvPr>
        </p:nvSpPr>
        <p:spPr>
          <a:xfrm>
            <a:off x="838200" y="1825625"/>
            <a:ext cx="5181600" cy="435133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3D21ED2F-E86F-41FF-BF41-D43EB8356C8E}"/>
              </a:ext>
            </a:extLst>
          </p:cNvPr>
          <p:cNvSpPr>
            <a:spLocks noGrp="1"/>
          </p:cNvSpPr>
          <p:nvPr>
            <p:ph sz="half" idx="2"/>
          </p:nvPr>
        </p:nvSpPr>
        <p:spPr>
          <a:xfrm>
            <a:off x="6172200" y="1825625"/>
            <a:ext cx="5181600" cy="435133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9C8F3906-B537-47B0-B4F4-51DF6D956E44}"/>
              </a:ext>
            </a:extLst>
          </p:cNvPr>
          <p:cNvSpPr>
            <a:spLocks noGrp="1"/>
          </p:cNvSpPr>
          <p:nvPr>
            <p:ph type="dt" sz="half" idx="10"/>
          </p:nvPr>
        </p:nvSpPr>
        <p:spPr/>
        <p:txBody>
          <a:bodyPr/>
          <a:lstStyle/>
          <a:p>
            <a:fld id="{28A437BB-A3AA-46F7-81E3-722A3EC35A3A}" type="datetimeFigureOut">
              <a:rPr lang="fr-FR" smtClean="0"/>
              <a:t>02/10/2019</a:t>
            </a:fld>
            <a:endParaRPr lang="fr-FR"/>
          </a:p>
        </p:txBody>
      </p:sp>
      <p:sp>
        <p:nvSpPr>
          <p:cNvPr id="6" name="Espace réservé du pied de page 5">
            <a:extLst>
              <a:ext uri="{FF2B5EF4-FFF2-40B4-BE49-F238E27FC236}">
                <a16:creationId xmlns:a16="http://schemas.microsoft.com/office/drawing/2014/main" id="{AEB443A1-F286-49AC-B07D-35E0562ACD9C}"/>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99308E4A-C542-40B9-96FD-1D88563AD72F}"/>
              </a:ext>
            </a:extLst>
          </p:cNvPr>
          <p:cNvSpPr>
            <a:spLocks noGrp="1"/>
          </p:cNvSpPr>
          <p:nvPr>
            <p:ph type="sldNum" sz="quarter" idx="12"/>
          </p:nvPr>
        </p:nvSpPr>
        <p:spPr/>
        <p:txBody>
          <a:bodyPr/>
          <a:lstStyle/>
          <a:p>
            <a:fld id="{5DCECD08-4052-4DB3-94A1-820D60AEEB2E}" type="slidenum">
              <a:rPr lang="fr-FR" smtClean="0"/>
              <a:t>‹N°›</a:t>
            </a:fld>
            <a:endParaRPr lang="fr-FR"/>
          </a:p>
        </p:txBody>
      </p:sp>
    </p:spTree>
    <p:extLst>
      <p:ext uri="{BB962C8B-B14F-4D97-AF65-F5344CB8AC3E}">
        <p14:creationId xmlns:p14="http://schemas.microsoft.com/office/powerpoint/2010/main" val="5278803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02AF51F-1DDA-495A-89DD-4F3B7F692F12}"/>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FA36E7B0-4763-4EB0-9085-032A7F6BAD6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4" name="Espace réservé du contenu 3">
            <a:extLst>
              <a:ext uri="{FF2B5EF4-FFF2-40B4-BE49-F238E27FC236}">
                <a16:creationId xmlns:a16="http://schemas.microsoft.com/office/drawing/2014/main" id="{756EFC06-8794-474A-B1B2-12E73916531D}"/>
              </a:ext>
            </a:extLst>
          </p:cNvPr>
          <p:cNvSpPr>
            <a:spLocks noGrp="1"/>
          </p:cNvSpPr>
          <p:nvPr>
            <p:ph sz="half" idx="2"/>
          </p:nvPr>
        </p:nvSpPr>
        <p:spPr>
          <a:xfrm>
            <a:off x="839788" y="2505075"/>
            <a:ext cx="5157787" cy="368458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08484969-7ED8-4C10-BDBB-05A94C6F355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6" name="Espace réservé du contenu 5">
            <a:extLst>
              <a:ext uri="{FF2B5EF4-FFF2-40B4-BE49-F238E27FC236}">
                <a16:creationId xmlns:a16="http://schemas.microsoft.com/office/drawing/2014/main" id="{00A12458-EDA5-4B05-8DD0-6E9309A2EC4E}"/>
              </a:ext>
            </a:extLst>
          </p:cNvPr>
          <p:cNvSpPr>
            <a:spLocks noGrp="1"/>
          </p:cNvSpPr>
          <p:nvPr>
            <p:ph sz="quarter" idx="4"/>
          </p:nvPr>
        </p:nvSpPr>
        <p:spPr>
          <a:xfrm>
            <a:off x="6172200" y="2505075"/>
            <a:ext cx="5183188" cy="368458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6F1F4DAB-3E84-471F-8A76-3B5998E6E5D2}"/>
              </a:ext>
            </a:extLst>
          </p:cNvPr>
          <p:cNvSpPr>
            <a:spLocks noGrp="1"/>
          </p:cNvSpPr>
          <p:nvPr>
            <p:ph type="dt" sz="half" idx="10"/>
          </p:nvPr>
        </p:nvSpPr>
        <p:spPr/>
        <p:txBody>
          <a:bodyPr/>
          <a:lstStyle/>
          <a:p>
            <a:fld id="{28A437BB-A3AA-46F7-81E3-722A3EC35A3A}" type="datetimeFigureOut">
              <a:rPr lang="fr-FR" smtClean="0"/>
              <a:t>02/10/2019</a:t>
            </a:fld>
            <a:endParaRPr lang="fr-FR"/>
          </a:p>
        </p:txBody>
      </p:sp>
      <p:sp>
        <p:nvSpPr>
          <p:cNvPr id="8" name="Espace réservé du pied de page 7">
            <a:extLst>
              <a:ext uri="{FF2B5EF4-FFF2-40B4-BE49-F238E27FC236}">
                <a16:creationId xmlns:a16="http://schemas.microsoft.com/office/drawing/2014/main" id="{C290DD4F-FF64-4ED4-B61E-619DEFBD6C83}"/>
              </a:ext>
            </a:extLst>
          </p:cNvPr>
          <p:cNvSpPr>
            <a:spLocks noGrp="1"/>
          </p:cNvSpPr>
          <p:nvPr>
            <p:ph type="ftr" sz="quarter" idx="11"/>
          </p:nvPr>
        </p:nvSpPr>
        <p:spPr/>
        <p:txBody>
          <a:bodyPr/>
          <a:lstStyle/>
          <a:p>
            <a:endParaRPr lang="fr-FR"/>
          </a:p>
        </p:txBody>
      </p:sp>
      <p:sp>
        <p:nvSpPr>
          <p:cNvPr id="9" name="Espace réservé du numéro de diapositive 8">
            <a:extLst>
              <a:ext uri="{FF2B5EF4-FFF2-40B4-BE49-F238E27FC236}">
                <a16:creationId xmlns:a16="http://schemas.microsoft.com/office/drawing/2014/main" id="{08EFEE77-6DEB-4BC0-9CBD-DA1194EB28AB}"/>
              </a:ext>
            </a:extLst>
          </p:cNvPr>
          <p:cNvSpPr>
            <a:spLocks noGrp="1"/>
          </p:cNvSpPr>
          <p:nvPr>
            <p:ph type="sldNum" sz="quarter" idx="12"/>
          </p:nvPr>
        </p:nvSpPr>
        <p:spPr/>
        <p:txBody>
          <a:bodyPr/>
          <a:lstStyle/>
          <a:p>
            <a:fld id="{5DCECD08-4052-4DB3-94A1-820D60AEEB2E}" type="slidenum">
              <a:rPr lang="fr-FR" smtClean="0"/>
              <a:t>‹N°›</a:t>
            </a:fld>
            <a:endParaRPr lang="fr-FR"/>
          </a:p>
        </p:txBody>
      </p:sp>
    </p:spTree>
    <p:extLst>
      <p:ext uri="{BB962C8B-B14F-4D97-AF65-F5344CB8AC3E}">
        <p14:creationId xmlns:p14="http://schemas.microsoft.com/office/powerpoint/2010/main" val="13532446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57C090A-5B5E-4613-B5E9-2290CD4D922C}"/>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3E3F6ABB-6A16-41EB-ACCD-8CFF037A89BD}"/>
              </a:ext>
            </a:extLst>
          </p:cNvPr>
          <p:cNvSpPr>
            <a:spLocks noGrp="1"/>
          </p:cNvSpPr>
          <p:nvPr>
            <p:ph type="dt" sz="half" idx="10"/>
          </p:nvPr>
        </p:nvSpPr>
        <p:spPr/>
        <p:txBody>
          <a:bodyPr/>
          <a:lstStyle/>
          <a:p>
            <a:fld id="{28A437BB-A3AA-46F7-81E3-722A3EC35A3A}" type="datetimeFigureOut">
              <a:rPr lang="fr-FR" smtClean="0"/>
              <a:t>02/10/2019</a:t>
            </a:fld>
            <a:endParaRPr lang="fr-FR"/>
          </a:p>
        </p:txBody>
      </p:sp>
      <p:sp>
        <p:nvSpPr>
          <p:cNvPr id="4" name="Espace réservé du pied de page 3">
            <a:extLst>
              <a:ext uri="{FF2B5EF4-FFF2-40B4-BE49-F238E27FC236}">
                <a16:creationId xmlns:a16="http://schemas.microsoft.com/office/drawing/2014/main" id="{6E90DB71-68FF-4763-A8CF-9DB28DCBB8F3}"/>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39E5800C-0538-4970-AB44-05F75EC6AEA3}"/>
              </a:ext>
            </a:extLst>
          </p:cNvPr>
          <p:cNvSpPr>
            <a:spLocks noGrp="1"/>
          </p:cNvSpPr>
          <p:nvPr>
            <p:ph type="sldNum" sz="quarter" idx="12"/>
          </p:nvPr>
        </p:nvSpPr>
        <p:spPr/>
        <p:txBody>
          <a:bodyPr/>
          <a:lstStyle/>
          <a:p>
            <a:fld id="{5DCECD08-4052-4DB3-94A1-820D60AEEB2E}" type="slidenum">
              <a:rPr lang="fr-FR" smtClean="0"/>
              <a:t>‹N°›</a:t>
            </a:fld>
            <a:endParaRPr lang="fr-FR"/>
          </a:p>
        </p:txBody>
      </p:sp>
    </p:spTree>
    <p:extLst>
      <p:ext uri="{BB962C8B-B14F-4D97-AF65-F5344CB8AC3E}">
        <p14:creationId xmlns:p14="http://schemas.microsoft.com/office/powerpoint/2010/main" val="13573574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44201C9A-A171-40FC-8D62-85DECB6285B1}"/>
              </a:ext>
            </a:extLst>
          </p:cNvPr>
          <p:cNvSpPr>
            <a:spLocks noGrp="1"/>
          </p:cNvSpPr>
          <p:nvPr>
            <p:ph type="dt" sz="half" idx="10"/>
          </p:nvPr>
        </p:nvSpPr>
        <p:spPr/>
        <p:txBody>
          <a:bodyPr/>
          <a:lstStyle/>
          <a:p>
            <a:fld id="{28A437BB-A3AA-46F7-81E3-722A3EC35A3A}" type="datetimeFigureOut">
              <a:rPr lang="fr-FR" smtClean="0"/>
              <a:t>02/10/2019</a:t>
            </a:fld>
            <a:endParaRPr lang="fr-FR"/>
          </a:p>
        </p:txBody>
      </p:sp>
      <p:sp>
        <p:nvSpPr>
          <p:cNvPr id="3" name="Espace réservé du pied de page 2">
            <a:extLst>
              <a:ext uri="{FF2B5EF4-FFF2-40B4-BE49-F238E27FC236}">
                <a16:creationId xmlns:a16="http://schemas.microsoft.com/office/drawing/2014/main" id="{F6B6442B-2E78-476A-B962-2D15617D58EF}"/>
              </a:ext>
            </a:extLst>
          </p:cNvPr>
          <p:cNvSpPr>
            <a:spLocks noGrp="1"/>
          </p:cNvSpPr>
          <p:nvPr>
            <p:ph type="ftr" sz="quarter" idx="11"/>
          </p:nvPr>
        </p:nvSpPr>
        <p:spPr/>
        <p:txBody>
          <a:bodyPr/>
          <a:lstStyle/>
          <a:p>
            <a:endParaRPr lang="fr-FR"/>
          </a:p>
        </p:txBody>
      </p:sp>
      <p:sp>
        <p:nvSpPr>
          <p:cNvPr id="4" name="Espace réservé du numéro de diapositive 3">
            <a:extLst>
              <a:ext uri="{FF2B5EF4-FFF2-40B4-BE49-F238E27FC236}">
                <a16:creationId xmlns:a16="http://schemas.microsoft.com/office/drawing/2014/main" id="{6704F826-F011-4382-BD0E-EC4E80EE75B5}"/>
              </a:ext>
            </a:extLst>
          </p:cNvPr>
          <p:cNvSpPr>
            <a:spLocks noGrp="1"/>
          </p:cNvSpPr>
          <p:nvPr>
            <p:ph type="sldNum" sz="quarter" idx="12"/>
          </p:nvPr>
        </p:nvSpPr>
        <p:spPr/>
        <p:txBody>
          <a:bodyPr/>
          <a:lstStyle/>
          <a:p>
            <a:fld id="{5DCECD08-4052-4DB3-94A1-820D60AEEB2E}" type="slidenum">
              <a:rPr lang="fr-FR" smtClean="0"/>
              <a:t>‹N°›</a:t>
            </a:fld>
            <a:endParaRPr lang="fr-FR"/>
          </a:p>
        </p:txBody>
      </p:sp>
    </p:spTree>
    <p:extLst>
      <p:ext uri="{BB962C8B-B14F-4D97-AF65-F5344CB8AC3E}">
        <p14:creationId xmlns:p14="http://schemas.microsoft.com/office/powerpoint/2010/main" val="3282708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E491E62-A8F1-4DD4-B10D-6C3B232CF083}"/>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3DAE3288-77B3-4887-852B-5AFD48C65A4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1C1DB099-A320-489B-8D97-D231EF0BF8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Modifier les styles du texte du masque</a:t>
            </a:r>
          </a:p>
        </p:txBody>
      </p:sp>
      <p:sp>
        <p:nvSpPr>
          <p:cNvPr id="5" name="Espace réservé de la date 4">
            <a:extLst>
              <a:ext uri="{FF2B5EF4-FFF2-40B4-BE49-F238E27FC236}">
                <a16:creationId xmlns:a16="http://schemas.microsoft.com/office/drawing/2014/main" id="{64A493CB-8F4D-4282-B94C-03EEA04BEF64}"/>
              </a:ext>
            </a:extLst>
          </p:cNvPr>
          <p:cNvSpPr>
            <a:spLocks noGrp="1"/>
          </p:cNvSpPr>
          <p:nvPr>
            <p:ph type="dt" sz="half" idx="10"/>
          </p:nvPr>
        </p:nvSpPr>
        <p:spPr/>
        <p:txBody>
          <a:bodyPr/>
          <a:lstStyle/>
          <a:p>
            <a:fld id="{28A437BB-A3AA-46F7-81E3-722A3EC35A3A}" type="datetimeFigureOut">
              <a:rPr lang="fr-FR" smtClean="0"/>
              <a:t>02/10/2019</a:t>
            </a:fld>
            <a:endParaRPr lang="fr-FR"/>
          </a:p>
        </p:txBody>
      </p:sp>
      <p:sp>
        <p:nvSpPr>
          <p:cNvPr id="6" name="Espace réservé du pied de page 5">
            <a:extLst>
              <a:ext uri="{FF2B5EF4-FFF2-40B4-BE49-F238E27FC236}">
                <a16:creationId xmlns:a16="http://schemas.microsoft.com/office/drawing/2014/main" id="{B4648303-0426-4019-A2DB-A6CE4ED43223}"/>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A16BC613-1A23-4926-BF60-1AB8609B91AC}"/>
              </a:ext>
            </a:extLst>
          </p:cNvPr>
          <p:cNvSpPr>
            <a:spLocks noGrp="1"/>
          </p:cNvSpPr>
          <p:nvPr>
            <p:ph type="sldNum" sz="quarter" idx="12"/>
          </p:nvPr>
        </p:nvSpPr>
        <p:spPr/>
        <p:txBody>
          <a:bodyPr/>
          <a:lstStyle/>
          <a:p>
            <a:fld id="{5DCECD08-4052-4DB3-94A1-820D60AEEB2E}" type="slidenum">
              <a:rPr lang="fr-FR" smtClean="0"/>
              <a:t>‹N°›</a:t>
            </a:fld>
            <a:endParaRPr lang="fr-FR"/>
          </a:p>
        </p:txBody>
      </p:sp>
    </p:spTree>
    <p:extLst>
      <p:ext uri="{BB962C8B-B14F-4D97-AF65-F5344CB8AC3E}">
        <p14:creationId xmlns:p14="http://schemas.microsoft.com/office/powerpoint/2010/main" val="613264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9614FC4-15D7-457A-8D64-724D7730194C}"/>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3CF91086-0072-4993-A311-62EE7E1C43F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a:extLst>
              <a:ext uri="{FF2B5EF4-FFF2-40B4-BE49-F238E27FC236}">
                <a16:creationId xmlns:a16="http://schemas.microsoft.com/office/drawing/2014/main" id="{363258CE-027F-447E-AA12-2FC74A7CF8D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Modifier les styles du texte du masque</a:t>
            </a:r>
          </a:p>
        </p:txBody>
      </p:sp>
      <p:sp>
        <p:nvSpPr>
          <p:cNvPr id="5" name="Espace réservé de la date 4">
            <a:extLst>
              <a:ext uri="{FF2B5EF4-FFF2-40B4-BE49-F238E27FC236}">
                <a16:creationId xmlns:a16="http://schemas.microsoft.com/office/drawing/2014/main" id="{5B24EF34-0752-4361-A844-64F2420EEA43}"/>
              </a:ext>
            </a:extLst>
          </p:cNvPr>
          <p:cNvSpPr>
            <a:spLocks noGrp="1"/>
          </p:cNvSpPr>
          <p:nvPr>
            <p:ph type="dt" sz="half" idx="10"/>
          </p:nvPr>
        </p:nvSpPr>
        <p:spPr/>
        <p:txBody>
          <a:bodyPr/>
          <a:lstStyle/>
          <a:p>
            <a:fld id="{28A437BB-A3AA-46F7-81E3-722A3EC35A3A}" type="datetimeFigureOut">
              <a:rPr lang="fr-FR" smtClean="0"/>
              <a:t>02/10/2019</a:t>
            </a:fld>
            <a:endParaRPr lang="fr-FR"/>
          </a:p>
        </p:txBody>
      </p:sp>
      <p:sp>
        <p:nvSpPr>
          <p:cNvPr id="6" name="Espace réservé du pied de page 5">
            <a:extLst>
              <a:ext uri="{FF2B5EF4-FFF2-40B4-BE49-F238E27FC236}">
                <a16:creationId xmlns:a16="http://schemas.microsoft.com/office/drawing/2014/main" id="{F99CB424-5CDD-4EE5-A360-84F5B44618B5}"/>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0E5104DA-A03E-4B1F-95CD-69F6F5527423}"/>
              </a:ext>
            </a:extLst>
          </p:cNvPr>
          <p:cNvSpPr>
            <a:spLocks noGrp="1"/>
          </p:cNvSpPr>
          <p:nvPr>
            <p:ph type="sldNum" sz="quarter" idx="12"/>
          </p:nvPr>
        </p:nvSpPr>
        <p:spPr/>
        <p:txBody>
          <a:bodyPr/>
          <a:lstStyle/>
          <a:p>
            <a:fld id="{5DCECD08-4052-4DB3-94A1-820D60AEEB2E}" type="slidenum">
              <a:rPr lang="fr-FR" smtClean="0"/>
              <a:t>‹N°›</a:t>
            </a:fld>
            <a:endParaRPr lang="fr-FR"/>
          </a:p>
        </p:txBody>
      </p:sp>
    </p:spTree>
    <p:extLst>
      <p:ext uri="{BB962C8B-B14F-4D97-AF65-F5344CB8AC3E}">
        <p14:creationId xmlns:p14="http://schemas.microsoft.com/office/powerpoint/2010/main" val="24140187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18" Type="http://schemas.openxmlformats.org/officeDocument/2006/relationships/slideLayout" Target="../slideLayouts/slideLayout35.xml"/><Relationship Id="rId3" Type="http://schemas.openxmlformats.org/officeDocument/2006/relationships/slideLayout" Target="../slideLayouts/slideLayout20.xml"/><Relationship Id="rId21" Type="http://schemas.openxmlformats.org/officeDocument/2006/relationships/theme" Target="../theme/theme2.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slideLayout" Target="../slideLayouts/slideLayout34.xml"/><Relationship Id="rId25" Type="http://schemas.openxmlformats.org/officeDocument/2006/relationships/image" Target="../media/image5.emf"/><Relationship Id="rId2" Type="http://schemas.openxmlformats.org/officeDocument/2006/relationships/slideLayout" Target="../slideLayouts/slideLayout19.xml"/><Relationship Id="rId16" Type="http://schemas.openxmlformats.org/officeDocument/2006/relationships/slideLayout" Target="../slideLayouts/slideLayout33.xml"/><Relationship Id="rId20" Type="http://schemas.openxmlformats.org/officeDocument/2006/relationships/slideLayout" Target="../slideLayouts/slideLayout37.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24" Type="http://schemas.openxmlformats.org/officeDocument/2006/relationships/oleObject" Target="../embeddings/oleObject3.bin"/><Relationship Id="rId5" Type="http://schemas.openxmlformats.org/officeDocument/2006/relationships/slideLayout" Target="../slideLayouts/slideLayout22.xml"/><Relationship Id="rId15" Type="http://schemas.openxmlformats.org/officeDocument/2006/relationships/slideLayout" Target="../slideLayouts/slideLayout32.xml"/><Relationship Id="rId23" Type="http://schemas.openxmlformats.org/officeDocument/2006/relationships/tags" Target="../tags/tag3.xml"/><Relationship Id="rId10" Type="http://schemas.openxmlformats.org/officeDocument/2006/relationships/slideLayout" Target="../slideLayouts/slideLayout27.xml"/><Relationship Id="rId19" Type="http://schemas.openxmlformats.org/officeDocument/2006/relationships/slideLayout" Target="../slideLayouts/slideLayout36.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 Id="rId22" Type="http://schemas.openxmlformats.org/officeDocument/2006/relationships/vmlDrawing" Target="../drawings/vmlDrawing3.v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17F5AA37-0F5D-4F80-841E-D3E8D357A95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DBCE065C-E9F9-42CB-9CCE-9CB24D92CAB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7AC51F2C-4B50-4BE5-A2CE-4375DF9176C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8A437BB-A3AA-46F7-81E3-722A3EC35A3A}" type="datetimeFigureOut">
              <a:rPr lang="fr-FR" smtClean="0"/>
              <a:t>02/10/2019</a:t>
            </a:fld>
            <a:endParaRPr lang="fr-FR"/>
          </a:p>
        </p:txBody>
      </p:sp>
      <p:sp>
        <p:nvSpPr>
          <p:cNvPr id="5" name="Espace réservé du pied de page 4">
            <a:extLst>
              <a:ext uri="{FF2B5EF4-FFF2-40B4-BE49-F238E27FC236}">
                <a16:creationId xmlns:a16="http://schemas.microsoft.com/office/drawing/2014/main" id="{D7C8E1DA-FD69-4B39-900C-63428589F3A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a:extLst>
              <a:ext uri="{FF2B5EF4-FFF2-40B4-BE49-F238E27FC236}">
                <a16:creationId xmlns:a16="http://schemas.microsoft.com/office/drawing/2014/main" id="{EEFC3B31-F5C4-4FEA-9E12-446AF7B6743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DCECD08-4052-4DB3-94A1-820D60AEEB2E}" type="slidenum">
              <a:rPr lang="fr-FR" smtClean="0"/>
              <a:t>‹N°›</a:t>
            </a:fld>
            <a:endParaRPr lang="fr-FR"/>
          </a:p>
        </p:txBody>
      </p:sp>
    </p:spTree>
    <p:extLst>
      <p:ext uri="{BB962C8B-B14F-4D97-AF65-F5344CB8AC3E}">
        <p14:creationId xmlns:p14="http://schemas.microsoft.com/office/powerpoint/2010/main" val="290643442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86" r:id="rId17"/>
  </p:sldLayoutIdLst>
  <p:txStyles>
    <p:titleStyle>
      <a:lvl1pPr algn="l" defTabSz="914400" rtl="0" eaLnBrk="1" latinLnBrk="0" hangingPunct="1">
        <a:lnSpc>
          <a:spcPct val="90000"/>
        </a:lnSpc>
        <a:spcBef>
          <a:spcPct val="0"/>
        </a:spcBef>
        <a:buNone/>
        <a:defRPr sz="30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7" name="Object 6" hidden="1"/>
          <p:cNvGraphicFramePr>
            <a:graphicFrameLocks noChangeAspect="1"/>
          </p:cNvGraphicFramePr>
          <p:nvPr userDrawn="1">
            <p:custDataLst>
              <p:tags r:id="rId23"/>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5382" name="think-cell Slide" r:id="rId24" imgW="270" imgH="270" progId="TCLayout.ActiveDocument.1">
                  <p:embed/>
                </p:oleObj>
              </mc:Choice>
              <mc:Fallback>
                <p:oleObj name="think-cell Slide" r:id="rId24" imgW="270" imgH="270" progId="TCLayout.ActiveDocument.1">
                  <p:embed/>
                  <p:pic>
                    <p:nvPicPr>
                      <p:cNvPr id="7" name="Object 6" hidden="1"/>
                      <p:cNvPicPr/>
                      <p:nvPr/>
                    </p:nvPicPr>
                    <p:blipFill>
                      <a:blip r:embed="rId25"/>
                      <a:stretch>
                        <a:fillRect/>
                      </a:stretch>
                    </p:blipFill>
                    <p:spPr>
                      <a:xfrm>
                        <a:off x="1588" y="1588"/>
                        <a:ext cx="1587" cy="1587"/>
                      </a:xfrm>
                      <a:prstGeom prst="rect">
                        <a:avLst/>
                      </a:prstGeom>
                    </p:spPr>
                  </p:pic>
                </p:oleObj>
              </mc:Fallback>
            </mc:AlternateContent>
          </a:graphicData>
        </a:graphic>
      </p:graphicFrame>
      <p:sp>
        <p:nvSpPr>
          <p:cNvPr id="2" name="Title Placeholder 1"/>
          <p:cNvSpPr>
            <a:spLocks noGrp="1"/>
          </p:cNvSpPr>
          <p:nvPr>
            <p:ph type="title"/>
          </p:nvPr>
        </p:nvSpPr>
        <p:spPr>
          <a:xfrm>
            <a:off x="407989" y="115889"/>
            <a:ext cx="11398545" cy="1044574"/>
          </a:xfrm>
          <a:prstGeom prst="rect">
            <a:avLst/>
          </a:prstGeom>
        </p:spPr>
        <p:txBody>
          <a:bodyPr vert="horz" lIns="91440" tIns="45720" rIns="91440" bIns="45720" rtlCol="0" anchor="ctr">
            <a:normAutofit/>
          </a:bodyPr>
          <a:lstStyle/>
          <a:p>
            <a:r>
              <a:rPr lang="en-US"/>
              <a:t>Click to edit Master title style</a:t>
            </a:r>
            <a:endParaRPr lang="fr-FR"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F3F160A-E2AB-4B43-9624-8FA6526A6132}" type="datetimeFigureOut">
              <a:rPr lang="fr-FR" smtClean="0"/>
              <a:t>02/10/2019</a:t>
            </a:fld>
            <a:endParaRPr lang="fr-FR"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3096FA1-BE77-472C-88CF-838A5F369105}" type="slidenum">
              <a:rPr lang="fr-FR" smtClean="0"/>
              <a:t>‹N°›</a:t>
            </a:fld>
            <a:endParaRPr lang="fr-FR" dirty="0"/>
          </a:p>
        </p:txBody>
      </p:sp>
    </p:spTree>
    <p:extLst>
      <p:ext uri="{BB962C8B-B14F-4D97-AF65-F5344CB8AC3E}">
        <p14:creationId xmlns:p14="http://schemas.microsoft.com/office/powerpoint/2010/main" val="4106639329"/>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 id="2147483683" r:id="rId18"/>
    <p:sldLayoutId id="2147483684" r:id="rId19"/>
    <p:sldLayoutId id="2147483685" r:id="rId2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scrapy.org/" TargetMode="External"/><Relationship Id="rId7" Type="http://schemas.openxmlformats.org/officeDocument/2006/relationships/image" Target="../media/image67.png"/><Relationship Id="rId2" Type="http://schemas.openxmlformats.org/officeDocument/2006/relationships/notesSlide" Target="../notesSlides/notesSlide5.xml"/><Relationship Id="rId1" Type="http://schemas.openxmlformats.org/officeDocument/2006/relationships/slideLayout" Target="../slideLayouts/slideLayout14.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68.png"/><Relationship Id="rId1" Type="http://schemas.openxmlformats.org/officeDocument/2006/relationships/slideLayout" Target="../slideLayouts/slideLayout14.xml"/><Relationship Id="rId4" Type="http://schemas.openxmlformats.org/officeDocument/2006/relationships/image" Target="../media/image62.png"/></Relationships>
</file>

<file path=ppt/slides/_rels/slide1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72.png"/><Relationship Id="rId7" Type="http://schemas.openxmlformats.org/officeDocument/2006/relationships/image" Target="../media/image76.png"/><Relationship Id="rId12" Type="http://schemas.openxmlformats.org/officeDocument/2006/relationships/image" Target="../media/image81.png"/><Relationship Id="rId2" Type="http://schemas.openxmlformats.org/officeDocument/2006/relationships/notesSlide" Target="../notesSlides/notesSlide6.xml"/><Relationship Id="rId1" Type="http://schemas.openxmlformats.org/officeDocument/2006/relationships/slideLayout" Target="../slideLayouts/slideLayout14.xml"/><Relationship Id="rId6" Type="http://schemas.openxmlformats.org/officeDocument/2006/relationships/image" Target="../media/image75.png"/><Relationship Id="rId11" Type="http://schemas.openxmlformats.org/officeDocument/2006/relationships/image" Target="../media/image80.png"/><Relationship Id="rId5" Type="http://schemas.openxmlformats.org/officeDocument/2006/relationships/image" Target="../media/image74.png"/><Relationship Id="rId10" Type="http://schemas.openxmlformats.org/officeDocument/2006/relationships/image" Target="../media/image79.png"/><Relationship Id="rId4" Type="http://schemas.openxmlformats.org/officeDocument/2006/relationships/image" Target="../media/image73.png"/><Relationship Id="rId9" Type="http://schemas.openxmlformats.org/officeDocument/2006/relationships/image" Target="../media/image78.png"/></Relationships>
</file>

<file path=ppt/slides/_rels/slide17.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slideLayout" Target="../slideLayouts/slideLayout26.xml"/><Relationship Id="rId7" Type="http://schemas.openxmlformats.org/officeDocument/2006/relationships/image" Target="../media/image82.png"/><Relationship Id="rId2" Type="http://schemas.openxmlformats.org/officeDocument/2006/relationships/tags" Target="../tags/tag8.xml"/><Relationship Id="rId1" Type="http://schemas.openxmlformats.org/officeDocument/2006/relationships/vmlDrawing" Target="../drawings/vmlDrawing8.vml"/><Relationship Id="rId6" Type="http://schemas.openxmlformats.org/officeDocument/2006/relationships/image" Target="../media/image20.emf"/><Relationship Id="rId5" Type="http://schemas.openxmlformats.org/officeDocument/2006/relationships/oleObject" Target="../embeddings/oleObject8.bin"/><Relationship Id="rId4" Type="http://schemas.openxmlformats.org/officeDocument/2006/relationships/notesSlide" Target="../notesSlides/notesSlide7.xml"/></Relationships>
</file>

<file path=ppt/slides/_rels/slide18.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slideLayout" Target="../slideLayouts/slideLayout26.xml"/><Relationship Id="rId7" Type="http://schemas.openxmlformats.org/officeDocument/2006/relationships/image" Target="../media/image82.png"/><Relationship Id="rId2" Type="http://schemas.openxmlformats.org/officeDocument/2006/relationships/tags" Target="../tags/tag9.xml"/><Relationship Id="rId1" Type="http://schemas.openxmlformats.org/officeDocument/2006/relationships/vmlDrawing" Target="../drawings/vmlDrawing9.vml"/><Relationship Id="rId6" Type="http://schemas.openxmlformats.org/officeDocument/2006/relationships/image" Target="../media/image20.emf"/><Relationship Id="rId5" Type="http://schemas.openxmlformats.org/officeDocument/2006/relationships/oleObject" Target="../embeddings/oleObject9.bin"/><Relationship Id="rId10" Type="http://schemas.openxmlformats.org/officeDocument/2006/relationships/hyperlink" Target="http://inside-r.org/packages/cran/NMF" TargetMode="External"/><Relationship Id="rId4" Type="http://schemas.openxmlformats.org/officeDocument/2006/relationships/notesSlide" Target="../notesSlides/notesSlide8.xml"/><Relationship Id="rId9" Type="http://schemas.openxmlformats.org/officeDocument/2006/relationships/hyperlink" Target="http://inside-r.org/r-doc/base/library"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2.xml"/><Relationship Id="rId1" Type="http://schemas.openxmlformats.org/officeDocument/2006/relationships/slideLayout" Target="../slideLayouts/slideLayout14.xml"/><Relationship Id="rId5" Type="http://schemas.openxmlformats.org/officeDocument/2006/relationships/image" Target="../media/image86.png"/><Relationship Id="rId4" Type="http://schemas.openxmlformats.org/officeDocument/2006/relationships/image" Target="../media/image85.png"/></Relationships>
</file>

<file path=ppt/slides/_rels/slide24.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13.xml"/><Relationship Id="rId1" Type="http://schemas.openxmlformats.org/officeDocument/2006/relationships/slideLayout" Target="../slideLayouts/slideLayout14.xml"/><Relationship Id="rId5" Type="http://schemas.openxmlformats.org/officeDocument/2006/relationships/image" Target="../media/image89.png"/><Relationship Id="rId4" Type="http://schemas.openxmlformats.org/officeDocument/2006/relationships/image" Target="../media/image88.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5.xml"/><Relationship Id="rId1" Type="http://schemas.openxmlformats.org/officeDocument/2006/relationships/slideLayout" Target="../slideLayouts/slideLayout15.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91.png"/></Relationships>
</file>

<file path=ppt/slides/_rels/slide27.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image" Target="../media/image94.png"/><Relationship Id="rId7" Type="http://schemas.microsoft.com/office/2007/relationships/hdphoto" Target="../media/hdphoto5.wdp"/><Relationship Id="rId2" Type="http://schemas.openxmlformats.org/officeDocument/2006/relationships/notesSlide" Target="../notesSlides/notesSlide16.xml"/><Relationship Id="rId1" Type="http://schemas.openxmlformats.org/officeDocument/2006/relationships/slideLayout" Target="../slideLayouts/slideLayout15.xml"/><Relationship Id="rId6" Type="http://schemas.openxmlformats.org/officeDocument/2006/relationships/image" Target="../media/image96.png"/><Relationship Id="rId5" Type="http://schemas.microsoft.com/office/2007/relationships/hdphoto" Target="../media/hdphoto4.wdp"/><Relationship Id="rId4" Type="http://schemas.openxmlformats.org/officeDocument/2006/relationships/image" Target="../media/image95.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8" Type="http://schemas.openxmlformats.org/officeDocument/2006/relationships/image" Target="../media/image101.png"/><Relationship Id="rId3" Type="http://schemas.openxmlformats.org/officeDocument/2006/relationships/hyperlink" Target="https://trello.com/" TargetMode="External"/><Relationship Id="rId7" Type="http://schemas.openxmlformats.org/officeDocument/2006/relationships/image" Target="../media/image100.jpeg"/><Relationship Id="rId2" Type="http://schemas.openxmlformats.org/officeDocument/2006/relationships/notesSlide" Target="../notesSlides/notesSlide18.xml"/><Relationship Id="rId1" Type="http://schemas.openxmlformats.org/officeDocument/2006/relationships/slideLayout" Target="../slideLayouts/slideLayout14.xml"/><Relationship Id="rId6" Type="http://schemas.openxmlformats.org/officeDocument/2006/relationships/image" Target="../media/image99.png"/><Relationship Id="rId11" Type="http://schemas.openxmlformats.org/officeDocument/2006/relationships/image" Target="../media/image104.jpeg"/><Relationship Id="rId5" Type="http://schemas.openxmlformats.org/officeDocument/2006/relationships/image" Target="../media/image98.png"/><Relationship Id="rId10" Type="http://schemas.openxmlformats.org/officeDocument/2006/relationships/image" Target="../media/image103.png"/><Relationship Id="rId4" Type="http://schemas.openxmlformats.org/officeDocument/2006/relationships/hyperlink" Target="https://turtle.ai/" TargetMode="External"/><Relationship Id="rId9" Type="http://schemas.openxmlformats.org/officeDocument/2006/relationships/image" Target="../media/image10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scrapy.org/" TargetMode="External"/><Relationship Id="rId7" Type="http://schemas.openxmlformats.org/officeDocument/2006/relationships/image" Target="../media/image67.png"/><Relationship Id="rId2" Type="http://schemas.openxmlformats.org/officeDocument/2006/relationships/notesSlide" Target="../notesSlides/notesSlide19.xml"/><Relationship Id="rId1" Type="http://schemas.openxmlformats.org/officeDocument/2006/relationships/slideLayout" Target="../slideLayouts/slideLayout14.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31.xml.rels><?xml version="1.0" encoding="UTF-8" standalone="yes"?>
<Relationships xmlns="http://schemas.openxmlformats.org/package/2006/relationships"><Relationship Id="rId3" Type="http://schemas.openxmlformats.org/officeDocument/2006/relationships/hyperlink" Target="https://people.eecs.berkeley.edu/~jordan/courses/294-fall09/lectures/feature/slides.pdf" TargetMode="External"/><Relationship Id="rId2" Type="http://schemas.openxmlformats.org/officeDocument/2006/relationships/notesSlide" Target="../notesSlides/notesSlide20.xml"/><Relationship Id="rId1" Type="http://schemas.openxmlformats.org/officeDocument/2006/relationships/slideLayout" Target="../slideLayouts/slideLayout14.xml"/><Relationship Id="rId5" Type="http://schemas.openxmlformats.org/officeDocument/2006/relationships/hyperlink" Target="http://nlp.stanford.edu/IR-book/html/htmledition/stemming-and-lemmatization-1.html" TargetMode="External"/><Relationship Id="rId4" Type="http://schemas.openxmlformats.org/officeDocument/2006/relationships/image" Target="../media/image105.png"/></Relationships>
</file>

<file path=ppt/slides/_rels/slide32.xml.rels><?xml version="1.0" encoding="UTF-8" standalone="yes"?>
<Relationships xmlns="http://schemas.openxmlformats.org/package/2006/relationships"><Relationship Id="rId3" Type="http://schemas.openxmlformats.org/officeDocument/2006/relationships/hyperlink" Target="http://bionlp-www.utu.fi/wv_demo/" TargetMode="External"/><Relationship Id="rId2" Type="http://schemas.openxmlformats.org/officeDocument/2006/relationships/hyperlink" Target="https://safetyapp.shinyapps.io/GoWvis/" TargetMode="External"/><Relationship Id="rId1" Type="http://schemas.openxmlformats.org/officeDocument/2006/relationships/slideLayout" Target="../slideLayouts/slideLayout15.xml"/><Relationship Id="rId4" Type="http://schemas.openxmlformats.org/officeDocument/2006/relationships/hyperlink" Target="http://turbomaze.github.io/word2vecjson/" TargetMode="External"/></Relationships>
</file>

<file path=ppt/slides/_rels/slide4.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slideLayout" Target="../slideLayouts/slideLayout16.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5.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40.png"/><Relationship Id="rId3" Type="http://schemas.openxmlformats.org/officeDocument/2006/relationships/image" Target="../media/image31.png"/><Relationship Id="rId7" Type="http://schemas.openxmlformats.org/officeDocument/2006/relationships/image" Target="../media/image35.png"/><Relationship Id="rId12" Type="http://schemas.openxmlformats.org/officeDocument/2006/relationships/image" Target="../media/image39.png"/><Relationship Id="rId17" Type="http://schemas.openxmlformats.org/officeDocument/2006/relationships/image" Target="../media/image44.png"/><Relationship Id="rId2" Type="http://schemas.openxmlformats.org/officeDocument/2006/relationships/notesSlide" Target="../notesSlides/notesSlide2.xml"/><Relationship Id="rId16" Type="http://schemas.openxmlformats.org/officeDocument/2006/relationships/image" Target="../media/image43.png"/><Relationship Id="rId1" Type="http://schemas.openxmlformats.org/officeDocument/2006/relationships/slideLayout" Target="../slideLayouts/slideLayout16.xml"/><Relationship Id="rId6" Type="http://schemas.openxmlformats.org/officeDocument/2006/relationships/image" Target="../media/image34.png"/><Relationship Id="rId11" Type="http://schemas.openxmlformats.org/officeDocument/2006/relationships/image" Target="../media/image38.png"/><Relationship Id="rId5" Type="http://schemas.openxmlformats.org/officeDocument/2006/relationships/image" Target="../media/image33.png"/><Relationship Id="rId15" Type="http://schemas.openxmlformats.org/officeDocument/2006/relationships/image" Target="../media/image42.png"/><Relationship Id="rId10" Type="http://schemas.microsoft.com/office/2007/relationships/hdphoto" Target="../media/hdphoto2.wdp"/><Relationship Id="rId4" Type="http://schemas.openxmlformats.org/officeDocument/2006/relationships/image" Target="../media/image32.png"/><Relationship Id="rId9" Type="http://schemas.openxmlformats.org/officeDocument/2006/relationships/image" Target="../media/image37.png"/><Relationship Id="rId14" Type="http://schemas.openxmlformats.org/officeDocument/2006/relationships/image" Target="../media/image41.png"/></Relationships>
</file>

<file path=ppt/slides/_rels/slide6.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46.png"/><Relationship Id="rId7" Type="http://schemas.openxmlformats.org/officeDocument/2006/relationships/hyperlink" Target="http://www.assystem.com/" TargetMode="External"/><Relationship Id="rId2" Type="http://schemas.openxmlformats.org/officeDocument/2006/relationships/image" Target="../media/image45.png"/><Relationship Id="rId1" Type="http://schemas.openxmlformats.org/officeDocument/2006/relationships/slideLayout" Target="../slideLayouts/slideLayout17.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7.xml.rels><?xml version="1.0" encoding="UTF-8" standalone="yes"?>
<Relationships xmlns="http://schemas.openxmlformats.org/package/2006/relationships"><Relationship Id="rId8" Type="http://schemas.openxmlformats.org/officeDocument/2006/relationships/image" Target="../media/image55.png"/><Relationship Id="rId13" Type="http://schemas.openxmlformats.org/officeDocument/2006/relationships/image" Target="../media/image60.png"/><Relationship Id="rId3" Type="http://schemas.openxmlformats.org/officeDocument/2006/relationships/image" Target="../media/image50.jpeg"/><Relationship Id="rId7" Type="http://schemas.openxmlformats.org/officeDocument/2006/relationships/image" Target="../media/image54.png"/><Relationship Id="rId12" Type="http://schemas.openxmlformats.org/officeDocument/2006/relationships/image" Target="../media/image59.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53.jpeg"/><Relationship Id="rId11" Type="http://schemas.openxmlformats.org/officeDocument/2006/relationships/image" Target="../media/image58.jpeg"/><Relationship Id="rId5" Type="http://schemas.openxmlformats.org/officeDocument/2006/relationships/image" Target="../media/image52.png"/><Relationship Id="rId10" Type="http://schemas.openxmlformats.org/officeDocument/2006/relationships/image" Target="../media/image57.png"/><Relationship Id="rId4" Type="http://schemas.openxmlformats.org/officeDocument/2006/relationships/image" Target="../media/image51.png"/><Relationship Id="rId9" Type="http://schemas.openxmlformats.org/officeDocument/2006/relationships/image" Target="../media/image5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xml"/><Relationship Id="rId1" Type="http://schemas.openxmlformats.org/officeDocument/2006/relationships/slideLayout" Target="../slideLayouts/slideLayout14.xml"/><Relationship Id="rId5" Type="http://schemas.openxmlformats.org/officeDocument/2006/relationships/image" Target="../media/image63.jpeg"/><Relationship Id="rId4" Type="http://schemas.openxmlformats.org/officeDocument/2006/relationships/image" Target="../media/image6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23392" y="1493424"/>
            <a:ext cx="5904656" cy="1449897"/>
          </a:xfrm>
        </p:spPr>
        <p:txBody>
          <a:bodyPr>
            <a:noAutofit/>
          </a:bodyPr>
          <a:lstStyle/>
          <a:p>
            <a:pPr>
              <a:lnSpc>
                <a:spcPct val="100000"/>
              </a:lnSpc>
              <a:spcBef>
                <a:spcPts val="0"/>
              </a:spcBef>
              <a:spcAft>
                <a:spcPts val="1200"/>
              </a:spcAft>
            </a:pPr>
            <a:r>
              <a:rPr lang="en-US" sz="2800" dirty="0">
                <a:solidFill>
                  <a:schemeClr val="bg1"/>
                </a:solidFill>
              </a:rPr>
              <a:t>Text Mining - INSA</a:t>
            </a:r>
          </a:p>
        </p:txBody>
      </p:sp>
      <p:sp>
        <p:nvSpPr>
          <p:cNvPr id="3" name="Subtitle 2"/>
          <p:cNvSpPr>
            <a:spLocks noGrp="1"/>
          </p:cNvSpPr>
          <p:nvPr>
            <p:ph type="subTitle" idx="1"/>
          </p:nvPr>
        </p:nvSpPr>
        <p:spPr>
          <a:xfrm>
            <a:off x="600200" y="3573016"/>
            <a:ext cx="4967932" cy="1223963"/>
          </a:xfrm>
        </p:spPr>
        <p:txBody>
          <a:bodyPr/>
          <a:lstStyle/>
          <a:p>
            <a:r>
              <a:rPr lang="en-US" sz="3200" b="1" dirty="0">
                <a:solidFill>
                  <a:srgbClr val="FF6327"/>
                </a:solidFill>
              </a:rPr>
              <a:t>D</a:t>
            </a:r>
            <a:r>
              <a:rPr lang="en-US" dirty="0">
                <a:solidFill>
                  <a:schemeClr val="accent2"/>
                </a:solidFill>
              </a:rPr>
              <a:t>o</a:t>
            </a:r>
            <a:r>
              <a:rPr lang="en-US" dirty="0"/>
              <a:t> </a:t>
            </a:r>
            <a:r>
              <a:rPr lang="en-US" sz="3200" b="1" dirty="0">
                <a:solidFill>
                  <a:srgbClr val="FF6327"/>
                </a:solidFill>
              </a:rPr>
              <a:t>I</a:t>
            </a:r>
            <a:r>
              <a:rPr lang="en-US" dirty="0">
                <a:solidFill>
                  <a:schemeClr val="accent2"/>
                </a:solidFill>
              </a:rPr>
              <a:t>t</a:t>
            </a:r>
            <a:r>
              <a:rPr lang="en-US" dirty="0"/>
              <a:t> </a:t>
            </a:r>
            <a:r>
              <a:rPr lang="en-US" sz="3200" b="1" dirty="0">
                <a:solidFill>
                  <a:srgbClr val="FF6327"/>
                </a:solidFill>
              </a:rPr>
              <a:t>T</a:t>
            </a:r>
            <a:r>
              <a:rPr lang="en-US" dirty="0">
                <a:solidFill>
                  <a:schemeClr val="accent2"/>
                </a:solidFill>
              </a:rPr>
              <a:t>ogether</a:t>
            </a:r>
          </a:p>
        </p:txBody>
      </p:sp>
      <p:sp>
        <p:nvSpPr>
          <p:cNvPr id="4" name="Title 1">
            <a:extLst>
              <a:ext uri="{FF2B5EF4-FFF2-40B4-BE49-F238E27FC236}">
                <a16:creationId xmlns:a16="http://schemas.microsoft.com/office/drawing/2014/main" id="{CAC0BF54-8F04-4C22-9EA0-11C69026F1E5}"/>
              </a:ext>
            </a:extLst>
          </p:cNvPr>
          <p:cNvSpPr txBox="1">
            <a:spLocks/>
          </p:cNvSpPr>
          <p:nvPr/>
        </p:nvSpPr>
        <p:spPr>
          <a:xfrm>
            <a:off x="623392" y="3914679"/>
            <a:ext cx="4967932" cy="1449897"/>
          </a:xfrm>
          <a:prstGeom prst="rect">
            <a:avLst/>
          </a:prstGeom>
          <a:noFill/>
          <a:ln w="12700" cap="flat" cmpd="sng" algn="ctr">
            <a:noFill/>
            <a:prstDash val="solid"/>
            <a:miter lim="800000"/>
          </a:ln>
          <a:effectLst/>
        </p:spPr>
        <p:txBody>
          <a:bodyPr lIns="0" tIns="0" rIns="0" bIns="0" rtlCol="0" anchor="b">
            <a:noAutofit/>
          </a:bodyPr>
          <a:lstStyle>
            <a:lvl1pPr marL="0" marR="0" indent="0" algn="l" defTabSz="914400" rtl="0" eaLnBrk="1" fontAlgn="auto" latinLnBrk="0" hangingPunct="1">
              <a:lnSpc>
                <a:spcPts val="3000"/>
              </a:lnSpc>
              <a:spcBef>
                <a:spcPct val="0"/>
              </a:spcBef>
              <a:spcAft>
                <a:spcPts val="0"/>
              </a:spcAft>
              <a:buClrTx/>
              <a:buSzTx/>
              <a:buFontTx/>
              <a:buNone/>
              <a:tabLst/>
              <a:defRPr kumimoji="0" lang="en-US" sz="2600" b="0" i="0" u="none" strike="noStrike" kern="1200" cap="none" spc="0" normalizeH="0" baseline="0" noProof="0" dirty="0">
                <a:ln>
                  <a:noFill/>
                </a:ln>
                <a:solidFill>
                  <a:schemeClr val="accent1"/>
                </a:solidFill>
                <a:effectLst/>
                <a:uLnTx/>
                <a:uFillTx/>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nSpc>
                <a:spcPct val="100000"/>
              </a:lnSpc>
            </a:pPr>
            <a:r>
              <a:rPr lang="en-US" sz="1800" dirty="0" smtClean="0">
                <a:solidFill>
                  <a:schemeClr val="bg1"/>
                </a:solidFill>
              </a:rPr>
              <a:t>22 </a:t>
            </a:r>
            <a:r>
              <a:rPr lang="en-US" sz="1800" dirty="0" err="1">
                <a:solidFill>
                  <a:schemeClr val="bg1"/>
                </a:solidFill>
              </a:rPr>
              <a:t>Octobre</a:t>
            </a:r>
            <a:r>
              <a:rPr lang="en-US" sz="1800" dirty="0">
                <a:solidFill>
                  <a:schemeClr val="bg1"/>
                </a:solidFill>
              </a:rPr>
              <a:t> 2018</a:t>
            </a:r>
          </a:p>
        </p:txBody>
      </p:sp>
      <p:pic>
        <p:nvPicPr>
          <p:cNvPr id="6" name="Image 5"/>
          <p:cNvPicPr>
            <a:picLocks noChangeAspect="1"/>
          </p:cNvPicPr>
          <p:nvPr/>
        </p:nvPicPr>
        <p:blipFill>
          <a:blip r:embed="rId3"/>
          <a:stretch>
            <a:fillRect/>
          </a:stretch>
        </p:blipFill>
        <p:spPr>
          <a:xfrm>
            <a:off x="290281" y="1220703"/>
            <a:ext cx="3166861" cy="1143118"/>
          </a:xfrm>
          <a:prstGeom prst="rect">
            <a:avLst/>
          </a:prstGeom>
        </p:spPr>
      </p:pic>
    </p:spTree>
    <p:extLst>
      <p:ext uri="{BB962C8B-B14F-4D97-AF65-F5344CB8AC3E}">
        <p14:creationId xmlns:p14="http://schemas.microsoft.com/office/powerpoint/2010/main" val="191609261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4E2444-8E19-4632-9BD3-E51EE924F97A}"/>
              </a:ext>
            </a:extLst>
          </p:cNvPr>
          <p:cNvSpPr>
            <a:spLocks noGrp="1"/>
          </p:cNvSpPr>
          <p:nvPr>
            <p:ph type="title"/>
          </p:nvPr>
        </p:nvSpPr>
        <p:spPr/>
        <p:txBody>
          <a:bodyPr/>
          <a:lstStyle/>
          <a:p>
            <a:r>
              <a:rPr lang="en-GB" dirty="0"/>
              <a:t>Scraping web pages: Using </a:t>
            </a:r>
            <a:r>
              <a:rPr lang="en-GB" dirty="0" err="1"/>
              <a:t>Scrapy</a:t>
            </a:r>
            <a:endParaRPr lang="en-GB" dirty="0"/>
          </a:p>
        </p:txBody>
      </p:sp>
      <p:sp>
        <p:nvSpPr>
          <p:cNvPr id="8" name="Content Placeholder 5">
            <a:extLst>
              <a:ext uri="{FF2B5EF4-FFF2-40B4-BE49-F238E27FC236}">
                <a16:creationId xmlns:a16="http://schemas.microsoft.com/office/drawing/2014/main" id="{DFCA02D7-4093-4245-AAA3-6E51F487EAC0}"/>
              </a:ext>
            </a:extLst>
          </p:cNvPr>
          <p:cNvSpPr txBox="1">
            <a:spLocks/>
          </p:cNvSpPr>
          <p:nvPr/>
        </p:nvSpPr>
        <p:spPr bwMode="auto">
          <a:xfrm>
            <a:off x="807503" y="1808163"/>
            <a:ext cx="4686197" cy="563969"/>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lvl1pPr marL="0" indent="0" algn="l" defTabSz="342900" rtl="0" eaLnBrk="1" fontAlgn="base" hangingPunct="1">
              <a:spcBef>
                <a:spcPts val="0"/>
              </a:spcBef>
              <a:spcAft>
                <a:spcPts val="150"/>
              </a:spcAft>
              <a:buClr>
                <a:schemeClr val="bg2"/>
              </a:buClr>
              <a:buSzPct val="110000"/>
              <a:buFontTx/>
              <a:buNone/>
              <a:defRPr sz="1350" b="1" kern="1200">
                <a:solidFill>
                  <a:schemeClr val="tx1"/>
                </a:solidFill>
                <a:latin typeface="Arial"/>
                <a:ea typeface="ＭＳ Ｐゴシック" charset="-128"/>
                <a:cs typeface="Arial"/>
              </a:defRPr>
            </a:lvl1pPr>
            <a:lvl2pPr marL="342900" indent="-171450" algn="l" defTabSz="342900" rtl="0" eaLnBrk="1" fontAlgn="base" hangingPunct="1">
              <a:spcBef>
                <a:spcPts val="0"/>
              </a:spcBef>
              <a:spcAft>
                <a:spcPts val="150"/>
              </a:spcAft>
              <a:buClr>
                <a:schemeClr val="bg2"/>
              </a:buClr>
              <a:buSzPct val="80000"/>
              <a:buFont typeface="Wingdings" charset="2"/>
              <a:buChar char="§"/>
              <a:defRPr sz="1200" kern="1200">
                <a:solidFill>
                  <a:schemeClr val="tx1"/>
                </a:solidFill>
                <a:latin typeface="Arial"/>
                <a:ea typeface="ＭＳ Ｐゴシック" charset="-128"/>
                <a:cs typeface="Arial"/>
              </a:defRPr>
            </a:lvl2pPr>
            <a:lvl3pPr marL="514350" indent="-171450" algn="l" defTabSz="342900" rtl="0" eaLnBrk="1" fontAlgn="base" hangingPunct="1">
              <a:spcBef>
                <a:spcPts val="0"/>
              </a:spcBef>
              <a:spcAft>
                <a:spcPts val="150"/>
              </a:spcAft>
              <a:buClr>
                <a:schemeClr val="bg2"/>
              </a:buClr>
              <a:buFont typeface="Arial" pitchFamily="34" charset="0"/>
              <a:buChar char="–"/>
              <a:defRPr sz="900" kern="1200">
                <a:solidFill>
                  <a:schemeClr val="tx1"/>
                </a:solidFill>
                <a:latin typeface="Arial"/>
                <a:ea typeface="ＭＳ Ｐゴシック" charset="-128"/>
                <a:cs typeface="Arial"/>
              </a:defRPr>
            </a:lvl3pPr>
            <a:lvl4pPr marL="685800" indent="-171450" algn="l" defTabSz="342900" rtl="0" eaLnBrk="1" fontAlgn="base" hangingPunct="1">
              <a:spcBef>
                <a:spcPts val="0"/>
              </a:spcBef>
              <a:spcAft>
                <a:spcPts val="150"/>
              </a:spcAft>
              <a:buClr>
                <a:schemeClr val="bg2"/>
              </a:buClr>
              <a:buFont typeface="Arial" charset="0"/>
              <a:buChar char="•"/>
              <a:defRPr sz="750" kern="1200">
                <a:solidFill>
                  <a:schemeClr val="tx1"/>
                </a:solidFill>
                <a:latin typeface="Arial"/>
                <a:ea typeface="ＭＳ Ｐゴシック" charset="-128"/>
                <a:cs typeface="Arial"/>
              </a:defRPr>
            </a:lvl4pPr>
            <a:lvl5pPr marL="857250" indent="-171450" algn="l" defTabSz="342900" rtl="0" eaLnBrk="1" fontAlgn="base" hangingPunct="1">
              <a:spcBef>
                <a:spcPts val="0"/>
              </a:spcBef>
              <a:spcAft>
                <a:spcPts val="150"/>
              </a:spcAft>
              <a:buClr>
                <a:schemeClr val="bg2"/>
              </a:buClr>
              <a:buFont typeface="Arial" charset="0"/>
              <a:buChar char="•"/>
              <a:defRPr sz="750" kern="1200">
                <a:solidFill>
                  <a:schemeClr val="tx1"/>
                </a:solidFill>
                <a:latin typeface="Arial"/>
                <a:ea typeface="ＭＳ Ｐゴシック" charset="-128"/>
                <a:cs typeface="Arial"/>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a:lstStyle>
          <a:p>
            <a:pPr marL="228600" lvl="0" indent="-228600" defTabSz="457200" eaLnBrk="0" hangingPunct="0">
              <a:spcBef>
                <a:spcPct val="0"/>
              </a:spcBef>
              <a:spcAft>
                <a:spcPts val="400"/>
              </a:spcAft>
              <a:buClrTx/>
              <a:buSzPct val="100000"/>
              <a:buFont typeface="Arial" panose="020B0604020202020204" pitchFamily="34" charset="0"/>
              <a:buChar char="•"/>
            </a:pPr>
            <a:r>
              <a:rPr lang="en-GB" sz="1600" b="0" dirty="0">
                <a:solidFill>
                  <a:srgbClr val="505150"/>
                </a:solidFill>
                <a:latin typeface="+mj-lt"/>
                <a:ea typeface="ＭＳ Ｐゴシック" pitchFamily="34" charset="-128"/>
                <a:cs typeface="+mn-cs"/>
              </a:rPr>
              <a:t>HTML is a page containing </a:t>
            </a:r>
            <a:r>
              <a:rPr lang="en-GB" sz="1600" b="0" dirty="0">
                <a:solidFill>
                  <a:srgbClr val="009AC7"/>
                </a:solidFill>
                <a:latin typeface="+mj-lt"/>
                <a:ea typeface="ＭＳ Ｐゴシック" pitchFamily="34" charset="-128"/>
                <a:cs typeface="+mn-cs"/>
              </a:rPr>
              <a:t>text arranged into elements, which have attributes</a:t>
            </a:r>
            <a:r>
              <a:rPr lang="en-GB" sz="1600" b="0" dirty="0">
                <a:solidFill>
                  <a:srgbClr val="505150"/>
                </a:solidFill>
                <a:latin typeface="+mj-lt"/>
                <a:ea typeface="ＭＳ Ｐゴシック" pitchFamily="34" charset="-128"/>
                <a:cs typeface="+mn-cs"/>
              </a:rPr>
              <a:t> </a:t>
            </a:r>
          </a:p>
        </p:txBody>
      </p:sp>
      <p:cxnSp>
        <p:nvCxnSpPr>
          <p:cNvPr id="9" name="Straight Connector 8">
            <a:extLst>
              <a:ext uri="{FF2B5EF4-FFF2-40B4-BE49-F238E27FC236}">
                <a16:creationId xmlns:a16="http://schemas.microsoft.com/office/drawing/2014/main" id="{17EEB2EA-780E-4355-8AB7-54AB175CDE1F}"/>
              </a:ext>
            </a:extLst>
          </p:cNvPr>
          <p:cNvCxnSpPr/>
          <p:nvPr/>
        </p:nvCxnSpPr>
        <p:spPr>
          <a:xfrm>
            <a:off x="1902059" y="2537748"/>
            <a:ext cx="2497085" cy="0"/>
          </a:xfrm>
          <a:prstGeom prst="line">
            <a:avLst/>
          </a:prstGeom>
          <a:noFill/>
          <a:ln w="57150" cap="flat" cmpd="sng" algn="ctr">
            <a:solidFill>
              <a:srgbClr val="009AC7">
                <a:lumMod val="60000"/>
                <a:lumOff val="40000"/>
              </a:srgbClr>
            </a:solidFill>
            <a:prstDash val="solid"/>
          </a:ln>
          <a:effectLst/>
        </p:spPr>
      </p:cxnSp>
      <p:sp>
        <p:nvSpPr>
          <p:cNvPr id="11" name="Content Placeholder 5">
            <a:extLst>
              <a:ext uri="{FF2B5EF4-FFF2-40B4-BE49-F238E27FC236}">
                <a16:creationId xmlns:a16="http://schemas.microsoft.com/office/drawing/2014/main" id="{B6C58543-6E60-4C8F-9B5D-F84BB70B315E}"/>
              </a:ext>
            </a:extLst>
          </p:cNvPr>
          <p:cNvSpPr txBox="1">
            <a:spLocks/>
          </p:cNvSpPr>
          <p:nvPr/>
        </p:nvSpPr>
        <p:spPr>
          <a:xfrm>
            <a:off x="6339634" y="1152042"/>
            <a:ext cx="5824539" cy="682624"/>
          </a:xfrm>
          <a:prstGeom prst="rect">
            <a:avLst/>
          </a:prstGeom>
        </p:spPr>
        <p:txBody>
          <a:bodyPr anchor="ctr"/>
          <a:lstStyle>
            <a:lvl1pPr marL="263525" indent="-263525" algn="l" rtl="0" eaLnBrk="0" fontAlgn="base" hangingPunct="0">
              <a:spcBef>
                <a:spcPts val="300"/>
              </a:spcBef>
              <a:spcAft>
                <a:spcPts val="300"/>
              </a:spcAft>
              <a:buClr>
                <a:schemeClr val="accent2"/>
              </a:buClr>
              <a:buSzPct val="120000"/>
              <a:buFont typeface="Wingdings" pitchFamily="2" charset="2"/>
              <a:buChar char="§"/>
              <a:defRPr sz="1400" kern="1200">
                <a:solidFill>
                  <a:srgbClr val="262626"/>
                </a:solidFill>
                <a:latin typeface="Calibri" pitchFamily="34" charset="0"/>
                <a:ea typeface="Calibri" pitchFamily="34" charset="0"/>
                <a:cs typeface="Calibri" pitchFamily="34" charset="0"/>
              </a:defRPr>
            </a:lvl1pPr>
            <a:lvl2pPr marL="538163" indent="-266700" algn="l" rtl="0" eaLnBrk="0" fontAlgn="base" hangingPunct="0">
              <a:spcBef>
                <a:spcPts val="300"/>
              </a:spcBef>
              <a:spcAft>
                <a:spcPts val="300"/>
              </a:spcAft>
              <a:buClr>
                <a:schemeClr val="tx2"/>
              </a:buClr>
              <a:buFont typeface="Arial" pitchFamily="34" charset="0"/>
              <a:buChar char="–"/>
              <a:defRPr sz="1200" kern="1200">
                <a:solidFill>
                  <a:srgbClr val="262626"/>
                </a:solidFill>
                <a:latin typeface="Calibri" pitchFamily="34" charset="0"/>
                <a:ea typeface="Calibri" pitchFamily="34" charset="0"/>
                <a:cs typeface="Calibri" pitchFamily="34" charset="0"/>
              </a:defRPr>
            </a:lvl2pPr>
            <a:lvl3pPr marL="712788" indent="-180975" algn="l" rtl="0" eaLnBrk="0" fontAlgn="base" hangingPunct="0">
              <a:spcBef>
                <a:spcPts val="300"/>
              </a:spcBef>
              <a:spcAft>
                <a:spcPts val="300"/>
              </a:spcAft>
              <a:buFont typeface="Arial" pitchFamily="34" charset="0"/>
              <a:buChar char="•"/>
              <a:defRPr sz="1100" kern="1200">
                <a:solidFill>
                  <a:srgbClr val="262626"/>
                </a:solidFill>
                <a:latin typeface="Calibri" pitchFamily="34" charset="0"/>
                <a:ea typeface="Calibri" pitchFamily="34" charset="0"/>
                <a:cs typeface="Calibri" pitchFamily="34" charset="0"/>
              </a:defRPr>
            </a:lvl3pPr>
            <a:lvl4pPr marL="893763" indent="-180975" algn="l" rtl="0" eaLnBrk="0" fontAlgn="base" hangingPunct="0">
              <a:spcBef>
                <a:spcPts val="300"/>
              </a:spcBef>
              <a:spcAft>
                <a:spcPts val="300"/>
              </a:spcAft>
              <a:buFont typeface="Arial" pitchFamily="34" charset="0"/>
              <a:buChar char="–"/>
              <a:defRPr sz="1000" kern="1200">
                <a:solidFill>
                  <a:srgbClr val="262626"/>
                </a:solidFill>
                <a:latin typeface="Calibri" pitchFamily="34" charset="0"/>
                <a:ea typeface="Calibri" pitchFamily="34" charset="0"/>
                <a:cs typeface="Calibri" pitchFamily="34" charset="0"/>
              </a:defRPr>
            </a:lvl4pPr>
            <a:lvl5pPr marL="1165225" indent="-271463" algn="l" rtl="0" eaLnBrk="0" fontAlgn="base" hangingPunct="0">
              <a:spcBef>
                <a:spcPts val="300"/>
              </a:spcBef>
              <a:spcAft>
                <a:spcPts val="300"/>
              </a:spcAft>
              <a:buFont typeface="Arial" pitchFamily="34" charset="0"/>
              <a:buChar char="»"/>
              <a:defRPr sz="1000" kern="1200">
                <a:solidFill>
                  <a:srgbClr val="262626"/>
                </a:solidFill>
                <a:latin typeface="Calibri" pitchFamily="34" charset="0"/>
                <a:ea typeface="Calibri" pitchFamily="34" charset="0"/>
                <a:cs typeface="Calibri"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Clr>
                <a:srgbClr val="8DC63F"/>
              </a:buClr>
              <a:buFont typeface="Wingdings" pitchFamily="2" charset="2"/>
              <a:buNone/>
            </a:pPr>
            <a:r>
              <a:rPr lang="en-GB" sz="2400" b="1" dirty="0" err="1">
                <a:solidFill>
                  <a:schemeClr val="accent1"/>
                </a:solidFill>
                <a:latin typeface="+mj-lt"/>
              </a:rPr>
              <a:t>Scrapy</a:t>
            </a:r>
            <a:r>
              <a:rPr lang="en-GB" sz="2400" b="1" dirty="0">
                <a:solidFill>
                  <a:schemeClr val="accent1"/>
                </a:solidFill>
                <a:latin typeface="+mj-lt"/>
              </a:rPr>
              <a:t> Package on python</a:t>
            </a:r>
          </a:p>
        </p:txBody>
      </p:sp>
      <p:sp>
        <p:nvSpPr>
          <p:cNvPr id="12" name="Content Placeholder 5">
            <a:extLst>
              <a:ext uri="{FF2B5EF4-FFF2-40B4-BE49-F238E27FC236}">
                <a16:creationId xmlns:a16="http://schemas.microsoft.com/office/drawing/2014/main" id="{C15E30FE-FAA1-4FEF-9A80-AEA61BA1A8D3}"/>
              </a:ext>
            </a:extLst>
          </p:cNvPr>
          <p:cNvSpPr txBox="1">
            <a:spLocks/>
          </p:cNvSpPr>
          <p:nvPr/>
        </p:nvSpPr>
        <p:spPr bwMode="auto">
          <a:xfrm>
            <a:off x="5830958" y="1834667"/>
            <a:ext cx="6333216" cy="981075"/>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lvl1pPr marL="0" indent="0" algn="l" defTabSz="342900" rtl="0" eaLnBrk="1" fontAlgn="base" hangingPunct="1">
              <a:spcBef>
                <a:spcPts val="0"/>
              </a:spcBef>
              <a:spcAft>
                <a:spcPts val="150"/>
              </a:spcAft>
              <a:buClr>
                <a:schemeClr val="bg2"/>
              </a:buClr>
              <a:buSzPct val="110000"/>
              <a:buFontTx/>
              <a:buNone/>
              <a:defRPr sz="1350" b="1" kern="1200">
                <a:solidFill>
                  <a:schemeClr val="tx1"/>
                </a:solidFill>
                <a:latin typeface="Arial"/>
                <a:ea typeface="ＭＳ Ｐゴシック" charset="-128"/>
                <a:cs typeface="Arial"/>
              </a:defRPr>
            </a:lvl1pPr>
            <a:lvl2pPr marL="342900" indent="-171450" algn="l" defTabSz="342900" rtl="0" eaLnBrk="1" fontAlgn="base" hangingPunct="1">
              <a:spcBef>
                <a:spcPts val="0"/>
              </a:spcBef>
              <a:spcAft>
                <a:spcPts val="150"/>
              </a:spcAft>
              <a:buClr>
                <a:schemeClr val="bg2"/>
              </a:buClr>
              <a:buSzPct val="80000"/>
              <a:buFont typeface="Wingdings" charset="2"/>
              <a:buChar char="§"/>
              <a:defRPr sz="1200" kern="1200">
                <a:solidFill>
                  <a:schemeClr val="tx1"/>
                </a:solidFill>
                <a:latin typeface="Arial"/>
                <a:ea typeface="ＭＳ Ｐゴシック" charset="-128"/>
                <a:cs typeface="Arial"/>
              </a:defRPr>
            </a:lvl2pPr>
            <a:lvl3pPr marL="514350" indent="-171450" algn="l" defTabSz="342900" rtl="0" eaLnBrk="1" fontAlgn="base" hangingPunct="1">
              <a:spcBef>
                <a:spcPts val="0"/>
              </a:spcBef>
              <a:spcAft>
                <a:spcPts val="150"/>
              </a:spcAft>
              <a:buClr>
                <a:schemeClr val="bg2"/>
              </a:buClr>
              <a:buFont typeface="Arial" pitchFamily="34" charset="0"/>
              <a:buChar char="–"/>
              <a:defRPr sz="900" kern="1200">
                <a:solidFill>
                  <a:schemeClr val="tx1"/>
                </a:solidFill>
                <a:latin typeface="Arial"/>
                <a:ea typeface="ＭＳ Ｐゴシック" charset="-128"/>
                <a:cs typeface="Arial"/>
              </a:defRPr>
            </a:lvl3pPr>
            <a:lvl4pPr marL="685800" indent="-171450" algn="l" defTabSz="342900" rtl="0" eaLnBrk="1" fontAlgn="base" hangingPunct="1">
              <a:spcBef>
                <a:spcPts val="0"/>
              </a:spcBef>
              <a:spcAft>
                <a:spcPts val="150"/>
              </a:spcAft>
              <a:buClr>
                <a:schemeClr val="bg2"/>
              </a:buClr>
              <a:buFont typeface="Arial" charset="0"/>
              <a:buChar char="•"/>
              <a:defRPr sz="750" kern="1200">
                <a:solidFill>
                  <a:schemeClr val="tx1"/>
                </a:solidFill>
                <a:latin typeface="Arial"/>
                <a:ea typeface="ＭＳ Ｐゴシック" charset="-128"/>
                <a:cs typeface="Arial"/>
              </a:defRPr>
            </a:lvl4pPr>
            <a:lvl5pPr marL="857250" indent="-171450" algn="l" defTabSz="342900" rtl="0" eaLnBrk="1" fontAlgn="base" hangingPunct="1">
              <a:spcBef>
                <a:spcPts val="0"/>
              </a:spcBef>
              <a:spcAft>
                <a:spcPts val="150"/>
              </a:spcAft>
              <a:buClr>
                <a:schemeClr val="bg2"/>
              </a:buClr>
              <a:buFont typeface="Arial" charset="0"/>
              <a:buChar char="•"/>
              <a:defRPr sz="750" kern="1200">
                <a:solidFill>
                  <a:schemeClr val="tx1"/>
                </a:solidFill>
                <a:latin typeface="Arial"/>
                <a:ea typeface="ＭＳ Ｐゴシック" charset="-128"/>
                <a:cs typeface="Arial"/>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a:lstStyle>
          <a:p>
            <a:pPr marL="228600" marR="0" lvl="0" indent="-228600" algn="l" defTabSz="457200" rtl="0" eaLnBrk="0" fontAlgn="base" latinLnBrk="0" hangingPunct="0">
              <a:lnSpc>
                <a:spcPct val="100000"/>
              </a:lnSpc>
              <a:spcBef>
                <a:spcPts val="0"/>
              </a:spcBef>
              <a:spcAft>
                <a:spcPts val="400"/>
              </a:spcAft>
              <a:buClr>
                <a:srgbClr val="009AC7"/>
              </a:buClr>
              <a:buSzPct val="100000"/>
              <a:buFont typeface="Arial" panose="020B0604020202020204" pitchFamily="34" charset="0"/>
              <a:buChar char="•"/>
              <a:tabLst/>
              <a:defRPr/>
            </a:pPr>
            <a:r>
              <a:rPr kumimoji="0" lang="en-GB" sz="1600" b="0" i="0" u="none" strike="noStrike" kern="1200" cap="none" spc="0" normalizeH="0" baseline="0" noProof="0" dirty="0">
                <a:ln>
                  <a:noFill/>
                </a:ln>
                <a:solidFill>
                  <a:srgbClr val="505150"/>
                </a:solidFill>
                <a:effectLst/>
                <a:uLnTx/>
                <a:uFillTx/>
                <a:latin typeface="+mj-lt"/>
                <a:ea typeface="ＭＳ Ｐゴシック" charset="-128"/>
                <a:cs typeface="Arial"/>
              </a:rPr>
              <a:t>In your command prompt, type:</a:t>
            </a:r>
          </a:p>
          <a:p>
            <a:pPr marL="628650" lvl="1" indent="-285750" defTabSz="457200" eaLnBrk="0" hangingPunct="0">
              <a:spcAft>
                <a:spcPts val="400"/>
              </a:spcAft>
              <a:buClr>
                <a:srgbClr val="009AC7"/>
              </a:buClr>
              <a:buSzPct val="100000"/>
              <a:buFont typeface="Arial" panose="020B0604020202020204" pitchFamily="34" charset="0"/>
              <a:buChar char="‒"/>
              <a:defRPr/>
            </a:pPr>
            <a:r>
              <a:rPr lang="en-GB" sz="1600" dirty="0">
                <a:solidFill>
                  <a:srgbClr val="505150"/>
                </a:solidFill>
                <a:latin typeface="+mj-lt"/>
              </a:rPr>
              <a:t>pip install </a:t>
            </a:r>
            <a:r>
              <a:rPr lang="en-GB" sz="1600" dirty="0" err="1">
                <a:solidFill>
                  <a:srgbClr val="505150"/>
                </a:solidFill>
                <a:latin typeface="+mj-lt"/>
              </a:rPr>
              <a:t>scrapy</a:t>
            </a:r>
            <a:endParaRPr lang="en-GB" sz="1600" dirty="0">
              <a:solidFill>
                <a:srgbClr val="505150"/>
              </a:solidFill>
              <a:latin typeface="+mj-lt"/>
            </a:endParaRPr>
          </a:p>
          <a:p>
            <a:pPr marL="228600" lvl="0" indent="-228600" defTabSz="457200" eaLnBrk="0" hangingPunct="0">
              <a:spcAft>
                <a:spcPts val="400"/>
              </a:spcAft>
              <a:buClr>
                <a:srgbClr val="009AC7"/>
              </a:buClr>
              <a:buSzPct val="100000"/>
              <a:buFont typeface="Arial" panose="020B0604020202020204" pitchFamily="34" charset="0"/>
              <a:buChar char="•"/>
              <a:defRPr/>
            </a:pPr>
            <a:r>
              <a:rPr lang="en-GB" sz="1600" b="0" dirty="0">
                <a:solidFill>
                  <a:srgbClr val="505150"/>
                </a:solidFill>
                <a:latin typeface="+mj-lt"/>
              </a:rPr>
              <a:t>Documentation : </a:t>
            </a:r>
            <a:r>
              <a:rPr lang="en-GB" sz="1600" b="0" dirty="0">
                <a:solidFill>
                  <a:srgbClr val="505150"/>
                </a:solidFill>
                <a:latin typeface="+mj-lt"/>
                <a:hlinkClick r:id="rId3"/>
              </a:rPr>
              <a:t>https://scrapy.org/</a:t>
            </a:r>
            <a:endParaRPr lang="en-GB" sz="1600" b="0" dirty="0">
              <a:solidFill>
                <a:srgbClr val="505150"/>
              </a:solidFill>
              <a:latin typeface="+mj-lt"/>
            </a:endParaRPr>
          </a:p>
        </p:txBody>
      </p:sp>
      <p:cxnSp>
        <p:nvCxnSpPr>
          <p:cNvPr id="13" name="Straight Connector 14">
            <a:extLst>
              <a:ext uri="{FF2B5EF4-FFF2-40B4-BE49-F238E27FC236}">
                <a16:creationId xmlns:a16="http://schemas.microsoft.com/office/drawing/2014/main" id="{01797042-DE11-48E5-8561-0B98E3D863B8}"/>
              </a:ext>
            </a:extLst>
          </p:cNvPr>
          <p:cNvCxnSpPr/>
          <p:nvPr/>
        </p:nvCxnSpPr>
        <p:spPr>
          <a:xfrm>
            <a:off x="8003361" y="3713371"/>
            <a:ext cx="2497085" cy="0"/>
          </a:xfrm>
          <a:prstGeom prst="line">
            <a:avLst/>
          </a:prstGeom>
          <a:noFill/>
          <a:ln w="57150" cap="flat" cmpd="sng" algn="ctr">
            <a:solidFill>
              <a:srgbClr val="009AC7">
                <a:lumMod val="60000"/>
                <a:lumOff val="40000"/>
              </a:srgbClr>
            </a:solidFill>
            <a:prstDash val="solid"/>
          </a:ln>
          <a:effectLst/>
        </p:spPr>
      </p:cxnSp>
      <p:pic>
        <p:nvPicPr>
          <p:cNvPr id="3" name="Image 2">
            <a:extLst>
              <a:ext uri="{FF2B5EF4-FFF2-40B4-BE49-F238E27FC236}">
                <a16:creationId xmlns:a16="http://schemas.microsoft.com/office/drawing/2014/main" id="{7126AB8A-7A31-458A-894E-18D1F0CA32DF}"/>
              </a:ext>
            </a:extLst>
          </p:cNvPr>
          <p:cNvPicPr>
            <a:picLocks noChangeAspect="1"/>
          </p:cNvPicPr>
          <p:nvPr/>
        </p:nvPicPr>
        <p:blipFill>
          <a:blip r:embed="rId4"/>
          <a:stretch>
            <a:fillRect/>
          </a:stretch>
        </p:blipFill>
        <p:spPr>
          <a:xfrm>
            <a:off x="5770373" y="3299309"/>
            <a:ext cx="6067425" cy="1485900"/>
          </a:xfrm>
          <a:prstGeom prst="rect">
            <a:avLst/>
          </a:prstGeom>
        </p:spPr>
      </p:pic>
      <p:pic>
        <p:nvPicPr>
          <p:cNvPr id="4" name="Image 3">
            <a:extLst>
              <a:ext uri="{FF2B5EF4-FFF2-40B4-BE49-F238E27FC236}">
                <a16:creationId xmlns:a16="http://schemas.microsoft.com/office/drawing/2014/main" id="{764BAF6F-C3CF-441E-8817-ABEC31498A86}"/>
              </a:ext>
            </a:extLst>
          </p:cNvPr>
          <p:cNvPicPr>
            <a:picLocks noChangeAspect="1"/>
          </p:cNvPicPr>
          <p:nvPr/>
        </p:nvPicPr>
        <p:blipFill rotWithShape="1">
          <a:blip r:embed="rId5"/>
          <a:srcRect r="9417"/>
          <a:stretch/>
        </p:blipFill>
        <p:spPr>
          <a:xfrm>
            <a:off x="5770373" y="5470203"/>
            <a:ext cx="6082747" cy="981075"/>
          </a:xfrm>
          <a:prstGeom prst="rect">
            <a:avLst/>
          </a:prstGeom>
        </p:spPr>
      </p:pic>
      <p:sp>
        <p:nvSpPr>
          <p:cNvPr id="21" name="Content Placeholder 5">
            <a:extLst>
              <a:ext uri="{FF2B5EF4-FFF2-40B4-BE49-F238E27FC236}">
                <a16:creationId xmlns:a16="http://schemas.microsoft.com/office/drawing/2014/main" id="{EB4AF817-AFAD-4F26-937D-789C56767AB3}"/>
              </a:ext>
            </a:extLst>
          </p:cNvPr>
          <p:cNvSpPr txBox="1">
            <a:spLocks/>
          </p:cNvSpPr>
          <p:nvPr/>
        </p:nvSpPr>
        <p:spPr bwMode="auto">
          <a:xfrm>
            <a:off x="5858784" y="2938463"/>
            <a:ext cx="6333216" cy="360846"/>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lvl1pPr marL="0" indent="0" algn="l" defTabSz="342900" rtl="0" eaLnBrk="1" fontAlgn="base" hangingPunct="1">
              <a:spcBef>
                <a:spcPts val="0"/>
              </a:spcBef>
              <a:spcAft>
                <a:spcPts val="150"/>
              </a:spcAft>
              <a:buClr>
                <a:schemeClr val="bg2"/>
              </a:buClr>
              <a:buSzPct val="110000"/>
              <a:buFontTx/>
              <a:buNone/>
              <a:defRPr sz="1350" b="1" kern="1200">
                <a:solidFill>
                  <a:schemeClr val="tx1"/>
                </a:solidFill>
                <a:latin typeface="Arial"/>
                <a:ea typeface="ＭＳ Ｐゴシック" charset="-128"/>
                <a:cs typeface="Arial"/>
              </a:defRPr>
            </a:lvl1pPr>
            <a:lvl2pPr marL="342900" indent="-171450" algn="l" defTabSz="342900" rtl="0" eaLnBrk="1" fontAlgn="base" hangingPunct="1">
              <a:spcBef>
                <a:spcPts val="0"/>
              </a:spcBef>
              <a:spcAft>
                <a:spcPts val="150"/>
              </a:spcAft>
              <a:buClr>
                <a:schemeClr val="bg2"/>
              </a:buClr>
              <a:buSzPct val="80000"/>
              <a:buFont typeface="Wingdings" charset="2"/>
              <a:buChar char="§"/>
              <a:defRPr sz="1200" kern="1200">
                <a:solidFill>
                  <a:schemeClr val="tx1"/>
                </a:solidFill>
                <a:latin typeface="Arial"/>
                <a:ea typeface="ＭＳ Ｐゴシック" charset="-128"/>
                <a:cs typeface="Arial"/>
              </a:defRPr>
            </a:lvl2pPr>
            <a:lvl3pPr marL="514350" indent="-171450" algn="l" defTabSz="342900" rtl="0" eaLnBrk="1" fontAlgn="base" hangingPunct="1">
              <a:spcBef>
                <a:spcPts val="0"/>
              </a:spcBef>
              <a:spcAft>
                <a:spcPts val="150"/>
              </a:spcAft>
              <a:buClr>
                <a:schemeClr val="bg2"/>
              </a:buClr>
              <a:buFont typeface="Arial" pitchFamily="34" charset="0"/>
              <a:buChar char="–"/>
              <a:defRPr sz="900" kern="1200">
                <a:solidFill>
                  <a:schemeClr val="tx1"/>
                </a:solidFill>
                <a:latin typeface="Arial"/>
                <a:ea typeface="ＭＳ Ｐゴシック" charset="-128"/>
                <a:cs typeface="Arial"/>
              </a:defRPr>
            </a:lvl3pPr>
            <a:lvl4pPr marL="685800" indent="-171450" algn="l" defTabSz="342900" rtl="0" eaLnBrk="1" fontAlgn="base" hangingPunct="1">
              <a:spcBef>
                <a:spcPts val="0"/>
              </a:spcBef>
              <a:spcAft>
                <a:spcPts val="150"/>
              </a:spcAft>
              <a:buClr>
                <a:schemeClr val="bg2"/>
              </a:buClr>
              <a:buFont typeface="Arial" charset="0"/>
              <a:buChar char="•"/>
              <a:defRPr sz="750" kern="1200">
                <a:solidFill>
                  <a:schemeClr val="tx1"/>
                </a:solidFill>
                <a:latin typeface="Arial"/>
                <a:ea typeface="ＭＳ Ｐゴシック" charset="-128"/>
                <a:cs typeface="Arial"/>
              </a:defRPr>
            </a:lvl4pPr>
            <a:lvl5pPr marL="857250" indent="-171450" algn="l" defTabSz="342900" rtl="0" eaLnBrk="1" fontAlgn="base" hangingPunct="1">
              <a:spcBef>
                <a:spcPts val="0"/>
              </a:spcBef>
              <a:spcAft>
                <a:spcPts val="150"/>
              </a:spcAft>
              <a:buClr>
                <a:schemeClr val="bg2"/>
              </a:buClr>
              <a:buFont typeface="Arial" charset="0"/>
              <a:buChar char="•"/>
              <a:defRPr sz="750" kern="1200">
                <a:solidFill>
                  <a:schemeClr val="tx1"/>
                </a:solidFill>
                <a:latin typeface="Arial"/>
                <a:ea typeface="ＭＳ Ｐゴシック" charset="-128"/>
                <a:cs typeface="Arial"/>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a:lstStyle>
          <a:p>
            <a:pPr marL="228600" marR="0" lvl="0" indent="-228600" defTabSz="457200" rtl="0" eaLnBrk="0" fontAlgn="base" latinLnBrk="0" hangingPunct="0">
              <a:lnSpc>
                <a:spcPct val="100000"/>
              </a:lnSpc>
              <a:spcBef>
                <a:spcPts val="0"/>
              </a:spcBef>
              <a:spcAft>
                <a:spcPts val="400"/>
              </a:spcAft>
              <a:buClr>
                <a:srgbClr val="009AC7"/>
              </a:buClr>
              <a:buSzPct val="100000"/>
              <a:buFont typeface="Arial" panose="020B0604020202020204" pitchFamily="34" charset="0"/>
              <a:buChar char="•"/>
              <a:tabLst/>
              <a:defRPr/>
            </a:pPr>
            <a:r>
              <a:rPr lang="en-GB" sz="1600" b="0" dirty="0">
                <a:solidFill>
                  <a:srgbClr val="505150"/>
                </a:solidFill>
                <a:latin typeface="+mj-lt"/>
              </a:rPr>
              <a:t>Install package, import scripts</a:t>
            </a:r>
            <a:endParaRPr kumimoji="0" lang="en-GB" sz="1600" b="0" i="0" u="none" strike="noStrike" kern="1200" cap="none" spc="0" normalizeH="0" baseline="0" noProof="0" dirty="0">
              <a:ln>
                <a:noFill/>
              </a:ln>
              <a:solidFill>
                <a:srgbClr val="505150"/>
              </a:solidFill>
              <a:effectLst/>
              <a:uLnTx/>
              <a:uFillTx/>
              <a:latin typeface="+mj-lt"/>
              <a:ea typeface="ＭＳ Ｐゴシック" charset="-128"/>
              <a:cs typeface="Arial"/>
            </a:endParaRPr>
          </a:p>
        </p:txBody>
      </p:sp>
      <p:sp>
        <p:nvSpPr>
          <p:cNvPr id="22" name="Content Placeholder 5">
            <a:extLst>
              <a:ext uri="{FF2B5EF4-FFF2-40B4-BE49-F238E27FC236}">
                <a16:creationId xmlns:a16="http://schemas.microsoft.com/office/drawing/2014/main" id="{B978B780-6C7C-4D4E-8066-3C78D3EF5D4F}"/>
              </a:ext>
            </a:extLst>
          </p:cNvPr>
          <p:cNvSpPr txBox="1">
            <a:spLocks/>
          </p:cNvSpPr>
          <p:nvPr/>
        </p:nvSpPr>
        <p:spPr bwMode="auto">
          <a:xfrm>
            <a:off x="5858784" y="5136973"/>
            <a:ext cx="6333216" cy="360846"/>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lvl1pPr marL="0" indent="0" algn="l" defTabSz="342900" rtl="0" eaLnBrk="1" fontAlgn="base" hangingPunct="1">
              <a:spcBef>
                <a:spcPts val="0"/>
              </a:spcBef>
              <a:spcAft>
                <a:spcPts val="150"/>
              </a:spcAft>
              <a:buClr>
                <a:schemeClr val="bg2"/>
              </a:buClr>
              <a:buSzPct val="110000"/>
              <a:buFontTx/>
              <a:buNone/>
              <a:defRPr sz="1350" b="1" kern="1200">
                <a:solidFill>
                  <a:schemeClr val="tx1"/>
                </a:solidFill>
                <a:latin typeface="Arial"/>
                <a:ea typeface="ＭＳ Ｐゴシック" charset="-128"/>
                <a:cs typeface="Arial"/>
              </a:defRPr>
            </a:lvl1pPr>
            <a:lvl2pPr marL="342900" indent="-171450" algn="l" defTabSz="342900" rtl="0" eaLnBrk="1" fontAlgn="base" hangingPunct="1">
              <a:spcBef>
                <a:spcPts val="0"/>
              </a:spcBef>
              <a:spcAft>
                <a:spcPts val="150"/>
              </a:spcAft>
              <a:buClr>
                <a:schemeClr val="bg2"/>
              </a:buClr>
              <a:buSzPct val="80000"/>
              <a:buFont typeface="Wingdings" charset="2"/>
              <a:buChar char="§"/>
              <a:defRPr sz="1200" kern="1200">
                <a:solidFill>
                  <a:schemeClr val="tx1"/>
                </a:solidFill>
                <a:latin typeface="Arial"/>
                <a:ea typeface="ＭＳ Ｐゴシック" charset="-128"/>
                <a:cs typeface="Arial"/>
              </a:defRPr>
            </a:lvl2pPr>
            <a:lvl3pPr marL="514350" indent="-171450" algn="l" defTabSz="342900" rtl="0" eaLnBrk="1" fontAlgn="base" hangingPunct="1">
              <a:spcBef>
                <a:spcPts val="0"/>
              </a:spcBef>
              <a:spcAft>
                <a:spcPts val="150"/>
              </a:spcAft>
              <a:buClr>
                <a:schemeClr val="bg2"/>
              </a:buClr>
              <a:buFont typeface="Arial" pitchFamily="34" charset="0"/>
              <a:buChar char="–"/>
              <a:defRPr sz="900" kern="1200">
                <a:solidFill>
                  <a:schemeClr val="tx1"/>
                </a:solidFill>
                <a:latin typeface="Arial"/>
                <a:ea typeface="ＭＳ Ｐゴシック" charset="-128"/>
                <a:cs typeface="Arial"/>
              </a:defRPr>
            </a:lvl3pPr>
            <a:lvl4pPr marL="685800" indent="-171450" algn="l" defTabSz="342900" rtl="0" eaLnBrk="1" fontAlgn="base" hangingPunct="1">
              <a:spcBef>
                <a:spcPts val="0"/>
              </a:spcBef>
              <a:spcAft>
                <a:spcPts val="150"/>
              </a:spcAft>
              <a:buClr>
                <a:schemeClr val="bg2"/>
              </a:buClr>
              <a:buFont typeface="Arial" charset="0"/>
              <a:buChar char="•"/>
              <a:defRPr sz="750" kern="1200">
                <a:solidFill>
                  <a:schemeClr val="tx1"/>
                </a:solidFill>
                <a:latin typeface="Arial"/>
                <a:ea typeface="ＭＳ Ｐゴシック" charset="-128"/>
                <a:cs typeface="Arial"/>
              </a:defRPr>
            </a:lvl4pPr>
            <a:lvl5pPr marL="857250" indent="-171450" algn="l" defTabSz="342900" rtl="0" eaLnBrk="1" fontAlgn="base" hangingPunct="1">
              <a:spcBef>
                <a:spcPts val="0"/>
              </a:spcBef>
              <a:spcAft>
                <a:spcPts val="150"/>
              </a:spcAft>
              <a:buClr>
                <a:schemeClr val="bg2"/>
              </a:buClr>
              <a:buFont typeface="Arial" charset="0"/>
              <a:buChar char="•"/>
              <a:defRPr sz="750" kern="1200">
                <a:solidFill>
                  <a:schemeClr val="tx1"/>
                </a:solidFill>
                <a:latin typeface="Arial"/>
                <a:ea typeface="ＭＳ Ｐゴシック" charset="-128"/>
                <a:cs typeface="Arial"/>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a:lstStyle>
          <a:p>
            <a:pPr marL="228600" marR="0" lvl="0" indent="-228600" defTabSz="457200" rtl="0" eaLnBrk="0" fontAlgn="base" latinLnBrk="0" hangingPunct="0">
              <a:lnSpc>
                <a:spcPct val="100000"/>
              </a:lnSpc>
              <a:spcBef>
                <a:spcPts val="0"/>
              </a:spcBef>
              <a:spcAft>
                <a:spcPts val="400"/>
              </a:spcAft>
              <a:buClr>
                <a:srgbClr val="009AC7"/>
              </a:buClr>
              <a:buSzPct val="100000"/>
              <a:buFont typeface="Arial" panose="020B0604020202020204" pitchFamily="34" charset="0"/>
              <a:buChar char="•"/>
              <a:tabLst/>
              <a:defRPr/>
            </a:pPr>
            <a:r>
              <a:rPr kumimoji="0" lang="en-GB" sz="1600" b="0" i="0" u="none" strike="noStrike" kern="1200" cap="none" spc="0" normalizeH="0" baseline="0" noProof="0" dirty="0">
                <a:ln>
                  <a:noFill/>
                </a:ln>
                <a:solidFill>
                  <a:srgbClr val="505150"/>
                </a:solidFill>
                <a:effectLst/>
                <a:uLnTx/>
                <a:uFillTx/>
                <a:latin typeface="+mj-lt"/>
                <a:ea typeface="ＭＳ Ｐゴシック" charset="-128"/>
                <a:cs typeface="Arial"/>
              </a:rPr>
              <a:t>Create the scraping loop for each reviews</a:t>
            </a:r>
          </a:p>
        </p:txBody>
      </p:sp>
      <p:pic>
        <p:nvPicPr>
          <p:cNvPr id="23" name="Image 22">
            <a:extLst>
              <a:ext uri="{FF2B5EF4-FFF2-40B4-BE49-F238E27FC236}">
                <a16:creationId xmlns:a16="http://schemas.microsoft.com/office/drawing/2014/main" id="{CDBE3528-5377-41C5-8E59-A16085BCB721}"/>
              </a:ext>
            </a:extLst>
          </p:cNvPr>
          <p:cNvPicPr>
            <a:picLocks noChangeAspect="1"/>
          </p:cNvPicPr>
          <p:nvPr/>
        </p:nvPicPr>
        <p:blipFill rotWithShape="1">
          <a:blip r:embed="rId6"/>
          <a:srcRect b="25679"/>
          <a:stretch/>
        </p:blipFill>
        <p:spPr>
          <a:xfrm>
            <a:off x="530113" y="2757113"/>
            <a:ext cx="5132216" cy="1246764"/>
          </a:xfrm>
          <a:prstGeom prst="rect">
            <a:avLst/>
          </a:prstGeom>
        </p:spPr>
      </p:pic>
      <p:sp>
        <p:nvSpPr>
          <p:cNvPr id="24" name="Content Placeholder 5">
            <a:extLst>
              <a:ext uri="{FF2B5EF4-FFF2-40B4-BE49-F238E27FC236}">
                <a16:creationId xmlns:a16="http://schemas.microsoft.com/office/drawing/2014/main" id="{74BCEBB2-0215-4207-BDEF-38F4A483E113}"/>
              </a:ext>
            </a:extLst>
          </p:cNvPr>
          <p:cNvSpPr txBox="1">
            <a:spLocks/>
          </p:cNvSpPr>
          <p:nvPr/>
        </p:nvSpPr>
        <p:spPr>
          <a:xfrm>
            <a:off x="238332" y="1152042"/>
            <a:ext cx="5824539" cy="682624"/>
          </a:xfrm>
          <a:prstGeom prst="rect">
            <a:avLst/>
          </a:prstGeom>
        </p:spPr>
        <p:txBody>
          <a:bodyPr anchor="ctr"/>
          <a:lstStyle>
            <a:lvl1pPr marL="263525" indent="-263525" algn="l" rtl="0" eaLnBrk="0" fontAlgn="base" hangingPunct="0">
              <a:spcBef>
                <a:spcPts val="300"/>
              </a:spcBef>
              <a:spcAft>
                <a:spcPts val="300"/>
              </a:spcAft>
              <a:buClr>
                <a:schemeClr val="accent2"/>
              </a:buClr>
              <a:buSzPct val="120000"/>
              <a:buFont typeface="Wingdings" pitchFamily="2" charset="2"/>
              <a:buChar char="§"/>
              <a:defRPr sz="1400" kern="1200">
                <a:solidFill>
                  <a:srgbClr val="262626"/>
                </a:solidFill>
                <a:latin typeface="Calibri" pitchFamily="34" charset="0"/>
                <a:ea typeface="Calibri" pitchFamily="34" charset="0"/>
                <a:cs typeface="Calibri" pitchFamily="34" charset="0"/>
              </a:defRPr>
            </a:lvl1pPr>
            <a:lvl2pPr marL="538163" indent="-266700" algn="l" rtl="0" eaLnBrk="0" fontAlgn="base" hangingPunct="0">
              <a:spcBef>
                <a:spcPts val="300"/>
              </a:spcBef>
              <a:spcAft>
                <a:spcPts val="300"/>
              </a:spcAft>
              <a:buClr>
                <a:schemeClr val="tx2"/>
              </a:buClr>
              <a:buFont typeface="Arial" pitchFamily="34" charset="0"/>
              <a:buChar char="–"/>
              <a:defRPr sz="1200" kern="1200">
                <a:solidFill>
                  <a:srgbClr val="262626"/>
                </a:solidFill>
                <a:latin typeface="Calibri" pitchFamily="34" charset="0"/>
                <a:ea typeface="Calibri" pitchFamily="34" charset="0"/>
                <a:cs typeface="Calibri" pitchFamily="34" charset="0"/>
              </a:defRPr>
            </a:lvl2pPr>
            <a:lvl3pPr marL="712788" indent="-180975" algn="l" rtl="0" eaLnBrk="0" fontAlgn="base" hangingPunct="0">
              <a:spcBef>
                <a:spcPts val="300"/>
              </a:spcBef>
              <a:spcAft>
                <a:spcPts val="300"/>
              </a:spcAft>
              <a:buFont typeface="Arial" pitchFamily="34" charset="0"/>
              <a:buChar char="•"/>
              <a:defRPr sz="1100" kern="1200">
                <a:solidFill>
                  <a:srgbClr val="262626"/>
                </a:solidFill>
                <a:latin typeface="Calibri" pitchFamily="34" charset="0"/>
                <a:ea typeface="Calibri" pitchFamily="34" charset="0"/>
                <a:cs typeface="Calibri" pitchFamily="34" charset="0"/>
              </a:defRPr>
            </a:lvl3pPr>
            <a:lvl4pPr marL="893763" indent="-180975" algn="l" rtl="0" eaLnBrk="0" fontAlgn="base" hangingPunct="0">
              <a:spcBef>
                <a:spcPts val="300"/>
              </a:spcBef>
              <a:spcAft>
                <a:spcPts val="300"/>
              </a:spcAft>
              <a:buFont typeface="Arial" pitchFamily="34" charset="0"/>
              <a:buChar char="–"/>
              <a:defRPr sz="1000" kern="1200">
                <a:solidFill>
                  <a:srgbClr val="262626"/>
                </a:solidFill>
                <a:latin typeface="Calibri" pitchFamily="34" charset="0"/>
                <a:ea typeface="Calibri" pitchFamily="34" charset="0"/>
                <a:cs typeface="Calibri" pitchFamily="34" charset="0"/>
              </a:defRPr>
            </a:lvl4pPr>
            <a:lvl5pPr marL="1165225" indent="-271463" algn="l" rtl="0" eaLnBrk="0" fontAlgn="base" hangingPunct="0">
              <a:spcBef>
                <a:spcPts val="300"/>
              </a:spcBef>
              <a:spcAft>
                <a:spcPts val="300"/>
              </a:spcAft>
              <a:buFont typeface="Arial" pitchFamily="34" charset="0"/>
              <a:buChar char="»"/>
              <a:defRPr sz="1000" kern="1200">
                <a:solidFill>
                  <a:srgbClr val="262626"/>
                </a:solidFill>
                <a:latin typeface="Calibri" pitchFamily="34" charset="0"/>
                <a:ea typeface="Calibri" pitchFamily="34" charset="0"/>
                <a:cs typeface="Calibri"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Clr>
                <a:srgbClr val="8DC63F"/>
              </a:buClr>
              <a:buFont typeface="Wingdings" pitchFamily="2" charset="2"/>
              <a:buNone/>
            </a:pPr>
            <a:r>
              <a:rPr lang="en-GB" sz="2400" b="1" dirty="0">
                <a:solidFill>
                  <a:schemeClr val="accent1"/>
                </a:solidFill>
                <a:latin typeface="+mj-lt"/>
              </a:rPr>
              <a:t>HTML structure</a:t>
            </a:r>
          </a:p>
        </p:txBody>
      </p:sp>
      <p:sp>
        <p:nvSpPr>
          <p:cNvPr id="25" name="Triangle isocèle 24">
            <a:extLst>
              <a:ext uri="{FF2B5EF4-FFF2-40B4-BE49-F238E27FC236}">
                <a16:creationId xmlns:a16="http://schemas.microsoft.com/office/drawing/2014/main" id="{17633646-541E-4599-A591-E0FDE1DF87AD}"/>
              </a:ext>
            </a:extLst>
          </p:cNvPr>
          <p:cNvSpPr/>
          <p:nvPr/>
        </p:nvSpPr>
        <p:spPr>
          <a:xfrm rot="10800000">
            <a:off x="2811298" y="4084093"/>
            <a:ext cx="569845" cy="278295"/>
          </a:xfrm>
          <a:prstGeom prst="triangle">
            <a:avLst/>
          </a:prstGeom>
          <a:solidFill>
            <a:srgbClr val="44D5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7" name="Content Placeholder 5">
            <a:extLst>
              <a:ext uri="{FF2B5EF4-FFF2-40B4-BE49-F238E27FC236}">
                <a16:creationId xmlns:a16="http://schemas.microsoft.com/office/drawing/2014/main" id="{606671D9-4B40-4BDE-9C24-58457BF1865C}"/>
              </a:ext>
            </a:extLst>
          </p:cNvPr>
          <p:cNvSpPr txBox="1">
            <a:spLocks/>
          </p:cNvSpPr>
          <p:nvPr/>
        </p:nvSpPr>
        <p:spPr bwMode="auto">
          <a:xfrm>
            <a:off x="3489187" y="3980135"/>
            <a:ext cx="1374361" cy="544965"/>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lvl1pPr marL="0" indent="0" algn="l" defTabSz="342900" rtl="0" eaLnBrk="1" fontAlgn="base" hangingPunct="1">
              <a:spcBef>
                <a:spcPts val="0"/>
              </a:spcBef>
              <a:spcAft>
                <a:spcPts val="150"/>
              </a:spcAft>
              <a:buClr>
                <a:schemeClr val="bg2"/>
              </a:buClr>
              <a:buSzPct val="110000"/>
              <a:buFontTx/>
              <a:buNone/>
              <a:defRPr sz="1350" b="1" kern="1200">
                <a:solidFill>
                  <a:schemeClr val="tx1"/>
                </a:solidFill>
                <a:latin typeface="Arial"/>
                <a:ea typeface="ＭＳ Ｐゴシック" charset="-128"/>
                <a:cs typeface="Arial"/>
              </a:defRPr>
            </a:lvl1pPr>
            <a:lvl2pPr marL="342900" indent="-171450" algn="l" defTabSz="342900" rtl="0" eaLnBrk="1" fontAlgn="base" hangingPunct="1">
              <a:spcBef>
                <a:spcPts val="0"/>
              </a:spcBef>
              <a:spcAft>
                <a:spcPts val="150"/>
              </a:spcAft>
              <a:buClr>
                <a:schemeClr val="bg2"/>
              </a:buClr>
              <a:buSzPct val="80000"/>
              <a:buFont typeface="Wingdings" charset="2"/>
              <a:buChar char="§"/>
              <a:defRPr sz="1200" kern="1200">
                <a:solidFill>
                  <a:schemeClr val="tx1"/>
                </a:solidFill>
                <a:latin typeface="Arial"/>
                <a:ea typeface="ＭＳ Ｐゴシック" charset="-128"/>
                <a:cs typeface="Arial"/>
              </a:defRPr>
            </a:lvl2pPr>
            <a:lvl3pPr marL="514350" indent="-171450" algn="l" defTabSz="342900" rtl="0" eaLnBrk="1" fontAlgn="base" hangingPunct="1">
              <a:spcBef>
                <a:spcPts val="0"/>
              </a:spcBef>
              <a:spcAft>
                <a:spcPts val="150"/>
              </a:spcAft>
              <a:buClr>
                <a:schemeClr val="bg2"/>
              </a:buClr>
              <a:buFont typeface="Arial" pitchFamily="34" charset="0"/>
              <a:buChar char="–"/>
              <a:defRPr sz="900" kern="1200">
                <a:solidFill>
                  <a:schemeClr val="tx1"/>
                </a:solidFill>
                <a:latin typeface="Arial"/>
                <a:ea typeface="ＭＳ Ｐゴシック" charset="-128"/>
                <a:cs typeface="Arial"/>
              </a:defRPr>
            </a:lvl3pPr>
            <a:lvl4pPr marL="685800" indent="-171450" algn="l" defTabSz="342900" rtl="0" eaLnBrk="1" fontAlgn="base" hangingPunct="1">
              <a:spcBef>
                <a:spcPts val="0"/>
              </a:spcBef>
              <a:spcAft>
                <a:spcPts val="150"/>
              </a:spcAft>
              <a:buClr>
                <a:schemeClr val="bg2"/>
              </a:buClr>
              <a:buFont typeface="Arial" charset="0"/>
              <a:buChar char="•"/>
              <a:defRPr sz="750" kern="1200">
                <a:solidFill>
                  <a:schemeClr val="tx1"/>
                </a:solidFill>
                <a:latin typeface="Arial"/>
                <a:ea typeface="ＭＳ Ｐゴシック" charset="-128"/>
                <a:cs typeface="Arial"/>
              </a:defRPr>
            </a:lvl4pPr>
            <a:lvl5pPr marL="857250" indent="-171450" algn="l" defTabSz="342900" rtl="0" eaLnBrk="1" fontAlgn="base" hangingPunct="1">
              <a:spcBef>
                <a:spcPts val="0"/>
              </a:spcBef>
              <a:spcAft>
                <a:spcPts val="150"/>
              </a:spcAft>
              <a:buClr>
                <a:schemeClr val="bg2"/>
              </a:buClr>
              <a:buFont typeface="Arial" charset="0"/>
              <a:buChar char="•"/>
              <a:defRPr sz="750" kern="1200">
                <a:solidFill>
                  <a:schemeClr val="tx1"/>
                </a:solidFill>
                <a:latin typeface="Arial"/>
                <a:ea typeface="ＭＳ Ｐゴシック" charset="-128"/>
                <a:cs typeface="Arial"/>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a:lstStyle>
          <a:p>
            <a:pPr marR="0" lvl="0" algn="l" defTabSz="457200" rtl="0" eaLnBrk="0" fontAlgn="base" latinLnBrk="0" hangingPunct="0">
              <a:lnSpc>
                <a:spcPct val="100000"/>
              </a:lnSpc>
              <a:spcBef>
                <a:spcPts val="0"/>
              </a:spcBef>
              <a:spcAft>
                <a:spcPts val="400"/>
              </a:spcAft>
              <a:buClr>
                <a:srgbClr val="009AC7"/>
              </a:buClr>
              <a:buSzPct val="100000"/>
              <a:tabLst/>
              <a:defRPr/>
            </a:pPr>
            <a:r>
              <a:rPr lang="en-GB" sz="1600" b="0" dirty="0">
                <a:solidFill>
                  <a:srgbClr val="505150"/>
                </a:solidFill>
                <a:latin typeface="+mj-lt"/>
              </a:rPr>
              <a:t>CTRL + MAJ + I</a:t>
            </a:r>
          </a:p>
        </p:txBody>
      </p:sp>
      <p:pic>
        <p:nvPicPr>
          <p:cNvPr id="30" name="Image 29">
            <a:extLst>
              <a:ext uri="{FF2B5EF4-FFF2-40B4-BE49-F238E27FC236}">
                <a16:creationId xmlns:a16="http://schemas.microsoft.com/office/drawing/2014/main" id="{31CFB4CE-B4AE-43BA-8025-240C62501ADA}"/>
              </a:ext>
            </a:extLst>
          </p:cNvPr>
          <p:cNvPicPr>
            <a:picLocks noChangeAspect="1"/>
          </p:cNvPicPr>
          <p:nvPr/>
        </p:nvPicPr>
        <p:blipFill>
          <a:blip r:embed="rId7"/>
          <a:stretch>
            <a:fillRect/>
          </a:stretch>
        </p:blipFill>
        <p:spPr>
          <a:xfrm>
            <a:off x="685566" y="4464382"/>
            <a:ext cx="4615303" cy="2169365"/>
          </a:xfrm>
          <a:prstGeom prst="rect">
            <a:avLst/>
          </a:prstGeom>
        </p:spPr>
      </p:pic>
    </p:spTree>
    <p:extLst>
      <p:ext uri="{BB962C8B-B14F-4D97-AF65-F5344CB8AC3E}">
        <p14:creationId xmlns:p14="http://schemas.microsoft.com/office/powerpoint/2010/main" val="166713952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15629" y="0"/>
            <a:ext cx="10515600" cy="1325563"/>
          </a:xfrm>
        </p:spPr>
        <p:txBody>
          <a:bodyPr/>
          <a:lstStyle/>
          <a:p>
            <a:r>
              <a:rPr lang="fr-FR" dirty="0" smtClean="0"/>
              <a:t>Sommaire</a:t>
            </a:r>
            <a:endParaRPr lang="fr-FR" dirty="0"/>
          </a:p>
        </p:txBody>
      </p:sp>
      <p:sp>
        <p:nvSpPr>
          <p:cNvPr id="7" name="Espace réservé du texte 1"/>
          <p:cNvSpPr txBox="1">
            <a:spLocks/>
          </p:cNvSpPr>
          <p:nvPr/>
        </p:nvSpPr>
        <p:spPr bwMode="gray">
          <a:xfrm>
            <a:off x="1550034" y="1243491"/>
            <a:ext cx="7830920" cy="1219693"/>
          </a:xfrm>
          <a:prstGeom prst="rect">
            <a:avLst/>
          </a:prstGeom>
          <a:solidFill>
            <a:srgbClr val="B4AFA5">
              <a:lumMod val="40000"/>
              <a:lumOff val="6000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lvl1pPr marL="92075" indent="0" algn="l" rtl="0" eaLnBrk="1" fontAlgn="base" hangingPunct="1">
              <a:lnSpc>
                <a:spcPct val="100000"/>
              </a:lnSpc>
              <a:spcBef>
                <a:spcPts val="376"/>
              </a:spcBef>
              <a:spcAft>
                <a:spcPts val="376"/>
              </a:spcAft>
              <a:defRPr sz="1600" b="0" cap="none" baseline="0">
                <a:solidFill>
                  <a:schemeClr val="tx1"/>
                </a:solidFill>
                <a:latin typeface="Calibri" panose="020F0502020204030204" pitchFamily="34" charset="0"/>
                <a:ea typeface="+mn-ea"/>
                <a:cs typeface="Calibri" panose="020F0502020204030204" pitchFamily="34" charset="0"/>
              </a:defRPr>
            </a:lvl1pPr>
            <a:lvl2pPr marL="180975" indent="-180975" algn="l" rtl="0" eaLnBrk="1" fontAlgn="base" hangingPunct="1">
              <a:lnSpc>
                <a:spcPct val="100000"/>
              </a:lnSpc>
              <a:spcBef>
                <a:spcPts val="0"/>
              </a:spcBef>
              <a:spcAft>
                <a:spcPts val="0"/>
              </a:spcAft>
              <a:buClrTx/>
              <a:buChar char="•"/>
              <a:defRPr sz="1800">
                <a:solidFill>
                  <a:schemeClr val="tx1"/>
                </a:solidFill>
                <a:latin typeface="Calibri" panose="020F0502020204030204" pitchFamily="34" charset="0"/>
                <a:cs typeface="Calibri" panose="020F0502020204030204" pitchFamily="34" charset="0"/>
              </a:defRPr>
            </a:lvl2pPr>
            <a:lvl3pPr marL="361950" indent="-180975" algn="l" rtl="0" eaLnBrk="1" fontAlgn="base" hangingPunct="1">
              <a:lnSpc>
                <a:spcPct val="100000"/>
              </a:lnSpc>
              <a:spcBef>
                <a:spcPts val="0"/>
              </a:spcBef>
              <a:spcAft>
                <a:spcPts val="0"/>
              </a:spcAft>
              <a:buClrTx/>
              <a:buFont typeface="Arial" panose="020B0604020202020204" pitchFamily="34" charset="0"/>
              <a:buChar char="•"/>
              <a:defRPr sz="1600">
                <a:solidFill>
                  <a:schemeClr val="tx1"/>
                </a:solidFill>
                <a:latin typeface="Calibri" panose="020F0502020204030204" pitchFamily="34" charset="0"/>
                <a:cs typeface="Calibri" panose="020F0502020204030204" pitchFamily="34" charset="0"/>
              </a:defRPr>
            </a:lvl3pPr>
            <a:lvl4pPr marL="542925" indent="-180975" algn="l" rtl="0" eaLnBrk="1" fontAlgn="base" hangingPunct="1">
              <a:lnSpc>
                <a:spcPct val="100000"/>
              </a:lnSpc>
              <a:spcBef>
                <a:spcPts val="0"/>
              </a:spcBef>
              <a:spcAft>
                <a:spcPts val="0"/>
              </a:spcAft>
              <a:buClrTx/>
              <a:buFont typeface="Arial" panose="020B0604020202020204" pitchFamily="34" charset="0"/>
              <a:buChar char="•"/>
              <a:defRPr sz="1400">
                <a:solidFill>
                  <a:schemeClr val="tx1"/>
                </a:solidFill>
                <a:latin typeface="Calibri" panose="020F0502020204030204" pitchFamily="34" charset="0"/>
                <a:cs typeface="Calibri" panose="020F0502020204030204" pitchFamily="34" charset="0"/>
              </a:defRPr>
            </a:lvl4pPr>
            <a:lvl5pPr marL="268288" indent="-174625" algn="l" rtl="0" eaLnBrk="1" fontAlgn="base" hangingPunct="1">
              <a:lnSpc>
                <a:spcPct val="100000"/>
              </a:lnSpc>
              <a:spcBef>
                <a:spcPts val="376"/>
              </a:spcBef>
              <a:spcAft>
                <a:spcPts val="376"/>
              </a:spcAft>
              <a:buClrTx/>
              <a:defRPr sz="1200">
                <a:solidFill>
                  <a:schemeClr val="tx1"/>
                </a:solidFill>
                <a:latin typeface="Calibri" panose="020F0502020204030204" pitchFamily="34" charset="0"/>
                <a:cs typeface="Calibri" panose="020F0502020204030204" pitchFamily="34" charset="0"/>
              </a:defRPr>
            </a:lvl5pPr>
            <a:lvl6pPr marL="608013" algn="l" rtl="0" eaLnBrk="1" fontAlgn="base" hangingPunct="1">
              <a:spcBef>
                <a:spcPct val="20000"/>
              </a:spcBef>
              <a:spcAft>
                <a:spcPct val="30000"/>
              </a:spcAft>
              <a:defRPr sz="1100">
                <a:solidFill>
                  <a:schemeClr val="tx1"/>
                </a:solidFill>
                <a:latin typeface="+mn-lt"/>
                <a:cs typeface="+mn-cs"/>
              </a:defRPr>
            </a:lvl6pPr>
            <a:lvl7pPr marL="1065213" algn="l" rtl="0" eaLnBrk="1" fontAlgn="base" hangingPunct="1">
              <a:spcBef>
                <a:spcPct val="20000"/>
              </a:spcBef>
              <a:spcAft>
                <a:spcPct val="30000"/>
              </a:spcAft>
              <a:defRPr sz="1100">
                <a:solidFill>
                  <a:schemeClr val="tx1"/>
                </a:solidFill>
                <a:latin typeface="+mn-lt"/>
                <a:cs typeface="+mn-cs"/>
              </a:defRPr>
            </a:lvl7pPr>
            <a:lvl8pPr marL="1522413" algn="l" rtl="0" eaLnBrk="1" fontAlgn="base" hangingPunct="1">
              <a:spcBef>
                <a:spcPct val="20000"/>
              </a:spcBef>
              <a:spcAft>
                <a:spcPct val="30000"/>
              </a:spcAft>
              <a:defRPr sz="1100">
                <a:solidFill>
                  <a:schemeClr val="tx1"/>
                </a:solidFill>
                <a:latin typeface="+mn-lt"/>
                <a:cs typeface="+mn-cs"/>
              </a:defRPr>
            </a:lvl8pPr>
            <a:lvl9pPr marL="1979613" algn="l" rtl="0" eaLnBrk="1" fontAlgn="base" hangingPunct="1">
              <a:spcBef>
                <a:spcPct val="20000"/>
              </a:spcBef>
              <a:spcAft>
                <a:spcPct val="30000"/>
              </a:spcAft>
              <a:defRPr sz="1100">
                <a:solidFill>
                  <a:schemeClr val="tx1"/>
                </a:solidFill>
                <a:latin typeface="+mn-lt"/>
                <a:cs typeface="+mn-cs"/>
              </a:defRPr>
            </a:lvl9pPr>
          </a:lstStyle>
          <a:p>
            <a:pPr marL="92075" marR="0" lvl="0" indent="0" algn="l" defTabSz="914400" rtl="0" eaLnBrk="1" fontAlgn="base" latinLnBrk="0" hangingPunct="1">
              <a:lnSpc>
                <a:spcPct val="100000"/>
              </a:lnSpc>
              <a:spcBef>
                <a:spcPts val="376"/>
              </a:spcBef>
              <a:spcAft>
                <a:spcPts val="376"/>
              </a:spcAft>
              <a:buClrTx/>
              <a:buSzTx/>
              <a:buFontTx/>
              <a:buNone/>
              <a:tabLst/>
              <a:defRPr/>
            </a:pPr>
            <a:r>
              <a:rPr kumimoji="0" lang="en-US" sz="1600" b="0" i="0" u="none" strike="noStrike" kern="0" cap="none" spc="0" normalizeH="0" baseline="0" noProof="0" dirty="0" err="1" smtClean="0">
                <a:ln>
                  <a:noFill/>
                </a:ln>
                <a:solidFill>
                  <a:sysClr val="windowText" lastClr="000000"/>
                </a:solidFill>
                <a:effectLst/>
                <a:uLnTx/>
                <a:uFillTx/>
                <a:latin typeface="Calibri" panose="020F0502020204030204" pitchFamily="34" charset="0"/>
                <a:ea typeface="+mn-ea"/>
              </a:rPr>
              <a:t>Presentatio</a:t>
            </a:r>
            <a:r>
              <a:rPr lang="en-US" kern="0" dirty="0" smtClean="0">
                <a:solidFill>
                  <a:sysClr val="windowText" lastClr="000000"/>
                </a:solidFill>
              </a:rPr>
              <a:t>n</a:t>
            </a:r>
            <a:endParaRPr kumimoji="0" lang="en-US" sz="1600" b="0" i="0" u="none" strike="noStrike" kern="0" cap="none" spc="0" normalizeH="0" baseline="0" noProof="0" dirty="0" smtClean="0">
              <a:ln>
                <a:noFill/>
              </a:ln>
              <a:solidFill>
                <a:sysClr val="windowText" lastClr="000000"/>
              </a:solidFill>
              <a:effectLst/>
              <a:uLnTx/>
              <a:uFillTx/>
              <a:latin typeface="Calibri" panose="020F0502020204030204" pitchFamily="34" charset="0"/>
              <a:ea typeface="+mn-ea"/>
            </a:endParaRPr>
          </a:p>
          <a:p>
            <a:pPr marL="466725" marR="0" lvl="1" indent="-285750" algn="l" defTabSz="914400" rtl="0" eaLnBrk="1" fontAlgn="base" latinLnBrk="0" hangingPunct="1">
              <a:lnSpc>
                <a:spcPct val="100000"/>
              </a:lnSpc>
              <a:spcBef>
                <a:spcPts val="0"/>
              </a:spcBef>
              <a:spcAft>
                <a:spcPts val="0"/>
              </a:spcAft>
              <a:buClrTx/>
              <a:buSzTx/>
              <a:buFont typeface="Courier New" panose="02070309020205020404" pitchFamily="49" charset="0"/>
              <a:buChar char="o"/>
              <a:tabLst/>
              <a:defRPr/>
            </a:pPr>
            <a:r>
              <a:rPr kumimoji="0" lang="fr-FR" sz="1400" b="0" i="0" u="none" strike="noStrike" kern="0" cap="none" spc="0" normalizeH="0" baseline="0" noProof="0" dirty="0" err="1" smtClean="0">
                <a:ln>
                  <a:noFill/>
                </a:ln>
                <a:solidFill>
                  <a:sysClr val="windowText" lastClr="000000"/>
                </a:solidFill>
                <a:effectLst/>
                <a:uLnTx/>
                <a:uFillTx/>
                <a:latin typeface="Calibri" panose="020F0502020204030204" pitchFamily="34" charset="0"/>
              </a:rPr>
              <a:t>Capgemini</a:t>
            </a:r>
            <a:r>
              <a:rPr kumimoji="0" lang="fr-FR" sz="1400" b="0" i="0" u="none" strike="noStrike" kern="0" cap="none" spc="0" normalizeH="0" baseline="0" noProof="0" dirty="0" smtClean="0">
                <a:ln>
                  <a:noFill/>
                </a:ln>
                <a:solidFill>
                  <a:sysClr val="windowText" lastClr="000000"/>
                </a:solidFill>
                <a:effectLst/>
                <a:uLnTx/>
                <a:uFillTx/>
                <a:latin typeface="Calibri" panose="020F0502020204030204" pitchFamily="34" charset="0"/>
              </a:rPr>
              <a:t> Consulting</a:t>
            </a:r>
          </a:p>
          <a:p>
            <a:pPr marL="466725" marR="0" lvl="1" indent="-285750" algn="l" defTabSz="914400" rtl="0" eaLnBrk="1" fontAlgn="base" latinLnBrk="0" hangingPunct="1">
              <a:lnSpc>
                <a:spcPct val="100000"/>
              </a:lnSpc>
              <a:spcBef>
                <a:spcPts val="0"/>
              </a:spcBef>
              <a:spcAft>
                <a:spcPts val="0"/>
              </a:spcAft>
              <a:buClrTx/>
              <a:buSzTx/>
              <a:buFont typeface="Courier New" panose="02070309020205020404" pitchFamily="49" charset="0"/>
              <a:buChar char="o"/>
              <a:tabLst/>
              <a:defRPr/>
            </a:pPr>
            <a:r>
              <a:rPr lang="fr-FR" sz="1400" kern="0" dirty="0" err="1" smtClean="0">
                <a:solidFill>
                  <a:sysClr val="windowText" lastClr="000000"/>
                </a:solidFill>
              </a:rPr>
              <a:t>Assystem</a:t>
            </a:r>
            <a:r>
              <a:rPr lang="fr-FR" sz="1400" kern="0" dirty="0" smtClean="0">
                <a:solidFill>
                  <a:sysClr val="windowText" lastClr="000000"/>
                </a:solidFill>
              </a:rPr>
              <a:t> technologies</a:t>
            </a:r>
            <a:endParaRPr kumimoji="0" lang="fr-FR" sz="1400" b="0" i="0" u="none" strike="noStrike" kern="0" cap="none" spc="0" normalizeH="0" baseline="0" noProof="0" dirty="0">
              <a:ln>
                <a:noFill/>
              </a:ln>
              <a:solidFill>
                <a:sysClr val="windowText" lastClr="000000"/>
              </a:solidFill>
              <a:effectLst/>
              <a:uLnTx/>
              <a:uFillTx/>
              <a:latin typeface="Calibri" panose="020F0502020204030204" pitchFamily="34" charset="0"/>
            </a:endParaRPr>
          </a:p>
        </p:txBody>
      </p:sp>
      <p:sp>
        <p:nvSpPr>
          <p:cNvPr id="8" name="Espace réservé du texte 2"/>
          <p:cNvSpPr txBox="1">
            <a:spLocks/>
          </p:cNvSpPr>
          <p:nvPr/>
        </p:nvSpPr>
        <p:spPr bwMode="gray">
          <a:xfrm>
            <a:off x="1550034" y="2611643"/>
            <a:ext cx="7826581" cy="1440160"/>
          </a:xfrm>
          <a:prstGeom prst="rect">
            <a:avLst/>
          </a:prstGeom>
          <a:solidFill>
            <a:srgbClr val="B4AFA5">
              <a:lumMod val="40000"/>
              <a:lumOff val="6000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lvl1pPr marL="92075" indent="0" algn="l" rtl="0" eaLnBrk="1" fontAlgn="base" hangingPunct="1">
              <a:lnSpc>
                <a:spcPct val="100000"/>
              </a:lnSpc>
              <a:spcBef>
                <a:spcPts val="376"/>
              </a:spcBef>
              <a:spcAft>
                <a:spcPts val="376"/>
              </a:spcAft>
              <a:defRPr sz="1600" b="0" cap="none" baseline="0">
                <a:solidFill>
                  <a:schemeClr val="tx1"/>
                </a:solidFill>
                <a:latin typeface="Calibri" panose="020F0502020204030204" pitchFamily="34" charset="0"/>
                <a:ea typeface="+mn-ea"/>
                <a:cs typeface="Calibri" panose="020F0502020204030204" pitchFamily="34" charset="0"/>
              </a:defRPr>
            </a:lvl1pPr>
            <a:lvl2pPr marL="180975" indent="-180975" algn="l" rtl="0" eaLnBrk="1" fontAlgn="base" hangingPunct="1">
              <a:lnSpc>
                <a:spcPct val="100000"/>
              </a:lnSpc>
              <a:spcBef>
                <a:spcPts val="0"/>
              </a:spcBef>
              <a:spcAft>
                <a:spcPts val="0"/>
              </a:spcAft>
              <a:buClrTx/>
              <a:buChar char="•"/>
              <a:defRPr sz="1800">
                <a:solidFill>
                  <a:schemeClr val="tx1"/>
                </a:solidFill>
                <a:latin typeface="Calibri" panose="020F0502020204030204" pitchFamily="34" charset="0"/>
                <a:cs typeface="Calibri" panose="020F0502020204030204" pitchFamily="34" charset="0"/>
              </a:defRPr>
            </a:lvl2pPr>
            <a:lvl3pPr marL="361950" indent="-180975" algn="l" rtl="0" eaLnBrk="1" fontAlgn="base" hangingPunct="1">
              <a:lnSpc>
                <a:spcPct val="100000"/>
              </a:lnSpc>
              <a:spcBef>
                <a:spcPts val="0"/>
              </a:spcBef>
              <a:spcAft>
                <a:spcPts val="0"/>
              </a:spcAft>
              <a:buClrTx/>
              <a:buFont typeface="Arial" panose="020B0604020202020204" pitchFamily="34" charset="0"/>
              <a:buChar char="•"/>
              <a:defRPr sz="1600">
                <a:solidFill>
                  <a:schemeClr val="tx1"/>
                </a:solidFill>
                <a:latin typeface="Calibri" panose="020F0502020204030204" pitchFamily="34" charset="0"/>
                <a:cs typeface="Calibri" panose="020F0502020204030204" pitchFamily="34" charset="0"/>
              </a:defRPr>
            </a:lvl3pPr>
            <a:lvl4pPr marL="542925" indent="-180975" algn="l" rtl="0" eaLnBrk="1" fontAlgn="base" hangingPunct="1">
              <a:lnSpc>
                <a:spcPct val="100000"/>
              </a:lnSpc>
              <a:spcBef>
                <a:spcPts val="0"/>
              </a:spcBef>
              <a:spcAft>
                <a:spcPts val="0"/>
              </a:spcAft>
              <a:buClrTx/>
              <a:buFont typeface="Arial" panose="020B0604020202020204" pitchFamily="34" charset="0"/>
              <a:buChar char="•"/>
              <a:defRPr sz="1400">
                <a:solidFill>
                  <a:schemeClr val="tx1"/>
                </a:solidFill>
                <a:latin typeface="Calibri" panose="020F0502020204030204" pitchFamily="34" charset="0"/>
                <a:cs typeface="Calibri" panose="020F0502020204030204" pitchFamily="34" charset="0"/>
              </a:defRPr>
            </a:lvl4pPr>
            <a:lvl5pPr marL="268288" indent="-174625" algn="l" rtl="0" eaLnBrk="1" fontAlgn="base" hangingPunct="1">
              <a:lnSpc>
                <a:spcPct val="100000"/>
              </a:lnSpc>
              <a:spcBef>
                <a:spcPts val="376"/>
              </a:spcBef>
              <a:spcAft>
                <a:spcPts val="376"/>
              </a:spcAft>
              <a:buClrTx/>
              <a:defRPr sz="1200">
                <a:solidFill>
                  <a:schemeClr val="tx1"/>
                </a:solidFill>
                <a:latin typeface="Calibri" panose="020F0502020204030204" pitchFamily="34" charset="0"/>
                <a:cs typeface="Calibri" panose="020F0502020204030204" pitchFamily="34" charset="0"/>
              </a:defRPr>
            </a:lvl5pPr>
            <a:lvl6pPr marL="608013" algn="l" rtl="0" eaLnBrk="1" fontAlgn="base" hangingPunct="1">
              <a:spcBef>
                <a:spcPct val="20000"/>
              </a:spcBef>
              <a:spcAft>
                <a:spcPct val="30000"/>
              </a:spcAft>
              <a:defRPr sz="1100">
                <a:solidFill>
                  <a:schemeClr val="tx1"/>
                </a:solidFill>
                <a:latin typeface="+mn-lt"/>
                <a:cs typeface="+mn-cs"/>
              </a:defRPr>
            </a:lvl6pPr>
            <a:lvl7pPr marL="1065213" algn="l" rtl="0" eaLnBrk="1" fontAlgn="base" hangingPunct="1">
              <a:spcBef>
                <a:spcPct val="20000"/>
              </a:spcBef>
              <a:spcAft>
                <a:spcPct val="30000"/>
              </a:spcAft>
              <a:defRPr sz="1100">
                <a:solidFill>
                  <a:schemeClr val="tx1"/>
                </a:solidFill>
                <a:latin typeface="+mn-lt"/>
                <a:cs typeface="+mn-cs"/>
              </a:defRPr>
            </a:lvl7pPr>
            <a:lvl8pPr marL="1522413" algn="l" rtl="0" eaLnBrk="1" fontAlgn="base" hangingPunct="1">
              <a:spcBef>
                <a:spcPct val="20000"/>
              </a:spcBef>
              <a:spcAft>
                <a:spcPct val="30000"/>
              </a:spcAft>
              <a:defRPr sz="1100">
                <a:solidFill>
                  <a:schemeClr val="tx1"/>
                </a:solidFill>
                <a:latin typeface="+mn-lt"/>
                <a:cs typeface="+mn-cs"/>
              </a:defRPr>
            </a:lvl8pPr>
            <a:lvl9pPr marL="1979613" algn="l" rtl="0" eaLnBrk="1" fontAlgn="base" hangingPunct="1">
              <a:spcBef>
                <a:spcPct val="20000"/>
              </a:spcBef>
              <a:spcAft>
                <a:spcPct val="30000"/>
              </a:spcAft>
              <a:defRPr sz="1100">
                <a:solidFill>
                  <a:schemeClr val="tx1"/>
                </a:solidFill>
                <a:latin typeface="+mn-lt"/>
                <a:cs typeface="+mn-cs"/>
              </a:defRPr>
            </a:lvl9pPr>
          </a:lstStyle>
          <a:p>
            <a:pPr marL="92075" marR="0" lvl="0" indent="0" algn="l" defTabSz="914400" rtl="0" eaLnBrk="1" fontAlgn="base" latinLnBrk="0" hangingPunct="1">
              <a:lnSpc>
                <a:spcPct val="100000"/>
              </a:lnSpc>
              <a:spcBef>
                <a:spcPts val="376"/>
              </a:spcBef>
              <a:spcAft>
                <a:spcPts val="376"/>
              </a:spcAft>
              <a:buClrTx/>
              <a:buSzTx/>
              <a:buFontTx/>
              <a:buNone/>
              <a:tabLst/>
              <a:defRPr/>
            </a:pPr>
            <a:r>
              <a:rPr kumimoji="0" lang="fr-FR" sz="1600" b="0" i="0" u="none" strike="noStrike" kern="0" cap="none" spc="0" normalizeH="0" baseline="0" noProof="0" dirty="0" err="1" smtClean="0">
                <a:ln>
                  <a:noFill/>
                </a:ln>
                <a:solidFill>
                  <a:sysClr val="windowText" lastClr="000000"/>
                </a:solidFill>
                <a:effectLst/>
                <a:uLnTx/>
                <a:uFillTx/>
                <a:latin typeface="Calibri" panose="020F0502020204030204" pitchFamily="34" charset="0"/>
                <a:ea typeface="+mn-ea"/>
              </a:rPr>
              <a:t>Text</a:t>
            </a:r>
            <a:r>
              <a:rPr kumimoji="0" lang="fr-FR" sz="1600" b="0" i="0" u="none" strike="noStrike" kern="0" cap="none" spc="0" normalizeH="0" baseline="0" noProof="0" dirty="0" smtClean="0">
                <a:ln>
                  <a:noFill/>
                </a:ln>
                <a:solidFill>
                  <a:sysClr val="windowText" lastClr="000000"/>
                </a:solidFill>
                <a:effectLst/>
                <a:uLnTx/>
                <a:uFillTx/>
                <a:latin typeface="Calibri" panose="020F0502020204030204" pitchFamily="34" charset="0"/>
                <a:ea typeface="+mn-ea"/>
              </a:rPr>
              <a:t> Mining </a:t>
            </a:r>
          </a:p>
          <a:p>
            <a:pPr marL="361950" marR="0" lvl="2" indent="-180975" algn="l" defTabSz="914400" rtl="0" eaLnBrk="1" fontAlgn="base" latinLnBrk="0" hangingPunct="1">
              <a:lnSpc>
                <a:spcPct val="100000"/>
              </a:lnSpc>
              <a:spcBef>
                <a:spcPts val="0"/>
              </a:spcBef>
              <a:spcAft>
                <a:spcPts val="0"/>
              </a:spcAft>
              <a:buClrTx/>
              <a:buSzTx/>
              <a:buFont typeface="Courier New" panose="02070309020205020404" pitchFamily="49" charset="0"/>
              <a:buChar char="o"/>
              <a:tabLst/>
              <a:defRPr/>
            </a:pPr>
            <a:r>
              <a:rPr lang="fr-FR" sz="1400" kern="0" noProof="0" dirty="0" err="1" smtClean="0">
                <a:solidFill>
                  <a:sysClr val="windowText" lastClr="000000"/>
                </a:solidFill>
              </a:rPr>
              <a:t>De</a:t>
            </a:r>
            <a:r>
              <a:rPr kumimoji="0" lang="fr-FR" sz="1400" b="0" i="0" u="none" strike="noStrike" kern="0" cap="none" spc="0" normalizeH="0" baseline="0" noProof="0" dirty="0" err="1" smtClean="0">
                <a:ln>
                  <a:noFill/>
                </a:ln>
                <a:solidFill>
                  <a:sysClr val="windowText" lastClr="000000"/>
                </a:solidFill>
                <a:effectLst/>
                <a:uLnTx/>
                <a:uFillTx/>
                <a:latin typeface="Calibri" panose="020F0502020204030204" pitchFamily="34" charset="0"/>
              </a:rPr>
              <a:t>finition</a:t>
            </a:r>
            <a:endParaRPr kumimoji="0" lang="fr-FR" sz="1400" b="0" i="0" u="none" strike="noStrike" kern="0" cap="none" spc="0" normalizeH="0" baseline="0" noProof="0" dirty="0" smtClean="0">
              <a:ln>
                <a:noFill/>
              </a:ln>
              <a:solidFill>
                <a:sysClr val="windowText" lastClr="000000"/>
              </a:solidFill>
              <a:effectLst/>
              <a:uLnTx/>
              <a:uFillTx/>
              <a:latin typeface="Calibri" panose="020F0502020204030204" pitchFamily="34" charset="0"/>
            </a:endParaRPr>
          </a:p>
          <a:p>
            <a:pPr marL="361950" marR="0" lvl="2" indent="-180975" algn="l" defTabSz="914400" rtl="0" eaLnBrk="1" fontAlgn="base" latinLnBrk="0" hangingPunct="1">
              <a:lnSpc>
                <a:spcPct val="100000"/>
              </a:lnSpc>
              <a:spcBef>
                <a:spcPts val="0"/>
              </a:spcBef>
              <a:spcAft>
                <a:spcPts val="0"/>
              </a:spcAft>
              <a:buClrTx/>
              <a:buSzTx/>
              <a:buFont typeface="Courier New" panose="02070309020205020404" pitchFamily="49" charset="0"/>
              <a:buChar char="o"/>
              <a:tabLst/>
              <a:defRPr/>
            </a:pPr>
            <a:r>
              <a:rPr kumimoji="0" lang="fr-FR" sz="1400" b="0" i="0" u="none" strike="noStrike" kern="0" cap="none" spc="0" normalizeH="0" baseline="0" noProof="0" dirty="0" err="1" smtClean="0">
                <a:ln>
                  <a:noFill/>
                </a:ln>
                <a:solidFill>
                  <a:sysClr val="windowText" lastClr="000000"/>
                </a:solidFill>
                <a:effectLst/>
                <a:uLnTx/>
                <a:uFillTx/>
                <a:latin typeface="Calibri" panose="020F0502020204030204" pitchFamily="34" charset="0"/>
              </a:rPr>
              <a:t>Preprocessing</a:t>
            </a:r>
            <a:endParaRPr kumimoji="0" lang="fr-FR" sz="1400" b="0" i="0" u="none" strike="noStrike" kern="0" cap="none" spc="0" normalizeH="0" baseline="0" noProof="0" dirty="0" smtClean="0">
              <a:ln>
                <a:noFill/>
              </a:ln>
              <a:solidFill>
                <a:sysClr val="windowText" lastClr="000000"/>
              </a:solidFill>
              <a:effectLst/>
              <a:uLnTx/>
              <a:uFillTx/>
              <a:latin typeface="Calibri" panose="020F0502020204030204" pitchFamily="34" charset="0"/>
            </a:endParaRPr>
          </a:p>
          <a:p>
            <a:pPr marL="361950" marR="0" lvl="2" indent="-180975" algn="l" defTabSz="914400" rtl="0" eaLnBrk="1" fontAlgn="base" latinLnBrk="0" hangingPunct="1">
              <a:lnSpc>
                <a:spcPct val="100000"/>
              </a:lnSpc>
              <a:spcBef>
                <a:spcPts val="0"/>
              </a:spcBef>
              <a:spcAft>
                <a:spcPts val="0"/>
              </a:spcAft>
              <a:buClrTx/>
              <a:buSzTx/>
              <a:buFont typeface="Courier New" panose="02070309020205020404" pitchFamily="49" charset="0"/>
              <a:buChar char="o"/>
              <a:tabLst/>
              <a:defRPr/>
            </a:pPr>
            <a:r>
              <a:rPr kumimoji="0" lang="fr-FR" sz="1400" b="0" i="0" u="none" strike="noStrike" kern="0" cap="none" spc="0" normalizeH="0" baseline="0" noProof="0" dirty="0" smtClean="0">
                <a:ln>
                  <a:noFill/>
                </a:ln>
                <a:solidFill>
                  <a:sysClr val="windowText" lastClr="000000"/>
                </a:solidFill>
                <a:effectLst/>
                <a:uLnTx/>
                <a:uFillTx/>
                <a:latin typeface="Calibri" panose="020F0502020204030204" pitchFamily="34" charset="0"/>
              </a:rPr>
              <a:t>DTM</a:t>
            </a:r>
          </a:p>
          <a:p>
            <a:pPr marL="361950" marR="0" lvl="2" indent="-180975" algn="l" defTabSz="914400" rtl="0" eaLnBrk="1" fontAlgn="base" latinLnBrk="0" hangingPunct="1">
              <a:lnSpc>
                <a:spcPct val="100000"/>
              </a:lnSpc>
              <a:spcBef>
                <a:spcPts val="0"/>
              </a:spcBef>
              <a:spcAft>
                <a:spcPts val="0"/>
              </a:spcAft>
              <a:buClrTx/>
              <a:buSzTx/>
              <a:buFont typeface="Courier New" panose="02070309020205020404" pitchFamily="49" charset="0"/>
              <a:buChar char="o"/>
              <a:tabLst/>
              <a:defRPr/>
            </a:pPr>
            <a:r>
              <a:rPr kumimoji="0" lang="fr-FR" sz="1400" b="0" i="0" u="none" strike="noStrike" kern="0" cap="none" spc="0" normalizeH="0" baseline="0" noProof="0" dirty="0" smtClean="0">
                <a:ln>
                  <a:noFill/>
                </a:ln>
                <a:solidFill>
                  <a:sysClr val="windowText" lastClr="000000"/>
                </a:solidFill>
                <a:effectLst/>
                <a:uLnTx/>
                <a:uFillTx/>
                <a:latin typeface="Calibri" panose="020F0502020204030204" pitchFamily="34" charset="0"/>
              </a:rPr>
              <a:t>TFIDF</a:t>
            </a:r>
          </a:p>
          <a:p>
            <a:pPr marL="361950" marR="0" lvl="2" indent="-180975" algn="l" defTabSz="914400" rtl="0" eaLnBrk="1" fontAlgn="base" latinLnBrk="0" hangingPunct="1">
              <a:lnSpc>
                <a:spcPct val="100000"/>
              </a:lnSpc>
              <a:spcBef>
                <a:spcPts val="0"/>
              </a:spcBef>
              <a:spcAft>
                <a:spcPts val="0"/>
              </a:spcAft>
              <a:buClrTx/>
              <a:buSzTx/>
              <a:buFont typeface="Courier New" panose="02070309020205020404" pitchFamily="49" charset="0"/>
              <a:buChar char="o"/>
              <a:tabLst/>
              <a:defRPr/>
            </a:pPr>
            <a:r>
              <a:rPr lang="fr-FR" sz="1400" kern="0" dirty="0" smtClean="0">
                <a:solidFill>
                  <a:sysClr val="windowText" lastClr="000000"/>
                </a:solidFill>
              </a:rPr>
              <a:t>Dimension </a:t>
            </a:r>
            <a:r>
              <a:rPr lang="fr-FR" sz="1400" kern="0" dirty="0" err="1" smtClean="0">
                <a:solidFill>
                  <a:sysClr val="windowText" lastClr="000000"/>
                </a:solidFill>
              </a:rPr>
              <a:t>Reduction</a:t>
            </a:r>
            <a:endParaRPr kumimoji="0" lang="fr-FR" sz="1400" b="0" i="0" u="none" strike="noStrike" kern="0" cap="none" spc="0" normalizeH="0" baseline="0" noProof="0" dirty="0">
              <a:ln>
                <a:noFill/>
              </a:ln>
              <a:solidFill>
                <a:sysClr val="windowText" lastClr="000000"/>
              </a:solidFill>
              <a:effectLst/>
              <a:uLnTx/>
              <a:uFillTx/>
              <a:latin typeface="Calibri" panose="020F0502020204030204" pitchFamily="34" charset="0"/>
            </a:endParaRPr>
          </a:p>
        </p:txBody>
      </p:sp>
      <p:sp>
        <p:nvSpPr>
          <p:cNvPr id="9" name="Espace réservé du texte 3"/>
          <p:cNvSpPr txBox="1">
            <a:spLocks/>
          </p:cNvSpPr>
          <p:nvPr/>
        </p:nvSpPr>
        <p:spPr bwMode="gray">
          <a:xfrm>
            <a:off x="1554089" y="4200263"/>
            <a:ext cx="7826581" cy="1005722"/>
          </a:xfrm>
          <a:prstGeom prst="rect">
            <a:avLst/>
          </a:prstGeom>
          <a:solidFill>
            <a:srgbClr val="B4AFA5">
              <a:lumMod val="40000"/>
              <a:lumOff val="6000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lvl1pPr marL="92075" indent="0" algn="l" rtl="0" eaLnBrk="1" fontAlgn="base" hangingPunct="1">
              <a:lnSpc>
                <a:spcPct val="100000"/>
              </a:lnSpc>
              <a:spcBef>
                <a:spcPts val="376"/>
              </a:spcBef>
              <a:spcAft>
                <a:spcPts val="376"/>
              </a:spcAft>
              <a:defRPr sz="1600" b="0" cap="none" baseline="0">
                <a:solidFill>
                  <a:schemeClr val="tx1"/>
                </a:solidFill>
                <a:latin typeface="Calibri" panose="020F0502020204030204" pitchFamily="34" charset="0"/>
                <a:ea typeface="+mn-ea"/>
                <a:cs typeface="Calibri" panose="020F0502020204030204" pitchFamily="34" charset="0"/>
              </a:defRPr>
            </a:lvl1pPr>
            <a:lvl2pPr marL="180975" indent="-180975" algn="l" rtl="0" eaLnBrk="1" fontAlgn="base" hangingPunct="1">
              <a:lnSpc>
                <a:spcPct val="100000"/>
              </a:lnSpc>
              <a:spcBef>
                <a:spcPts val="0"/>
              </a:spcBef>
              <a:spcAft>
                <a:spcPts val="0"/>
              </a:spcAft>
              <a:buClrTx/>
              <a:buChar char="•"/>
              <a:defRPr sz="1800">
                <a:solidFill>
                  <a:schemeClr val="tx1"/>
                </a:solidFill>
                <a:latin typeface="Calibri" panose="020F0502020204030204" pitchFamily="34" charset="0"/>
                <a:cs typeface="Calibri" panose="020F0502020204030204" pitchFamily="34" charset="0"/>
              </a:defRPr>
            </a:lvl2pPr>
            <a:lvl3pPr marL="361950" indent="-180975" algn="l" rtl="0" eaLnBrk="1" fontAlgn="base" hangingPunct="1">
              <a:lnSpc>
                <a:spcPct val="100000"/>
              </a:lnSpc>
              <a:spcBef>
                <a:spcPts val="0"/>
              </a:spcBef>
              <a:spcAft>
                <a:spcPts val="0"/>
              </a:spcAft>
              <a:buClrTx/>
              <a:buFont typeface="Arial" panose="020B0604020202020204" pitchFamily="34" charset="0"/>
              <a:buChar char="•"/>
              <a:defRPr sz="1600">
                <a:solidFill>
                  <a:schemeClr val="tx1"/>
                </a:solidFill>
                <a:latin typeface="Calibri" panose="020F0502020204030204" pitchFamily="34" charset="0"/>
                <a:cs typeface="Calibri" panose="020F0502020204030204" pitchFamily="34" charset="0"/>
              </a:defRPr>
            </a:lvl3pPr>
            <a:lvl4pPr marL="542925" indent="-180975" algn="l" rtl="0" eaLnBrk="1" fontAlgn="base" hangingPunct="1">
              <a:lnSpc>
                <a:spcPct val="100000"/>
              </a:lnSpc>
              <a:spcBef>
                <a:spcPts val="0"/>
              </a:spcBef>
              <a:spcAft>
                <a:spcPts val="0"/>
              </a:spcAft>
              <a:buClrTx/>
              <a:buFont typeface="Arial" panose="020B0604020202020204" pitchFamily="34" charset="0"/>
              <a:buChar char="•"/>
              <a:defRPr sz="1400">
                <a:solidFill>
                  <a:schemeClr val="tx1"/>
                </a:solidFill>
                <a:latin typeface="Calibri" panose="020F0502020204030204" pitchFamily="34" charset="0"/>
                <a:cs typeface="Calibri" panose="020F0502020204030204" pitchFamily="34" charset="0"/>
              </a:defRPr>
            </a:lvl4pPr>
            <a:lvl5pPr marL="268288" indent="-174625" algn="l" rtl="0" eaLnBrk="1" fontAlgn="base" hangingPunct="1">
              <a:lnSpc>
                <a:spcPct val="100000"/>
              </a:lnSpc>
              <a:spcBef>
                <a:spcPts val="376"/>
              </a:spcBef>
              <a:spcAft>
                <a:spcPts val="376"/>
              </a:spcAft>
              <a:buClrTx/>
              <a:defRPr sz="1200">
                <a:solidFill>
                  <a:schemeClr val="tx1"/>
                </a:solidFill>
                <a:latin typeface="Calibri" panose="020F0502020204030204" pitchFamily="34" charset="0"/>
                <a:cs typeface="Calibri" panose="020F0502020204030204" pitchFamily="34" charset="0"/>
              </a:defRPr>
            </a:lvl5pPr>
            <a:lvl6pPr marL="608013" algn="l" rtl="0" eaLnBrk="1" fontAlgn="base" hangingPunct="1">
              <a:spcBef>
                <a:spcPct val="20000"/>
              </a:spcBef>
              <a:spcAft>
                <a:spcPct val="30000"/>
              </a:spcAft>
              <a:defRPr sz="1100">
                <a:solidFill>
                  <a:schemeClr val="tx1"/>
                </a:solidFill>
                <a:latin typeface="+mn-lt"/>
                <a:cs typeface="+mn-cs"/>
              </a:defRPr>
            </a:lvl6pPr>
            <a:lvl7pPr marL="1065213" algn="l" rtl="0" eaLnBrk="1" fontAlgn="base" hangingPunct="1">
              <a:spcBef>
                <a:spcPct val="20000"/>
              </a:spcBef>
              <a:spcAft>
                <a:spcPct val="30000"/>
              </a:spcAft>
              <a:defRPr sz="1100">
                <a:solidFill>
                  <a:schemeClr val="tx1"/>
                </a:solidFill>
                <a:latin typeface="+mn-lt"/>
                <a:cs typeface="+mn-cs"/>
              </a:defRPr>
            </a:lvl7pPr>
            <a:lvl8pPr marL="1522413" algn="l" rtl="0" eaLnBrk="1" fontAlgn="base" hangingPunct="1">
              <a:spcBef>
                <a:spcPct val="20000"/>
              </a:spcBef>
              <a:spcAft>
                <a:spcPct val="30000"/>
              </a:spcAft>
              <a:defRPr sz="1100">
                <a:solidFill>
                  <a:schemeClr val="tx1"/>
                </a:solidFill>
                <a:latin typeface="+mn-lt"/>
                <a:cs typeface="+mn-cs"/>
              </a:defRPr>
            </a:lvl8pPr>
            <a:lvl9pPr marL="1979613" algn="l" rtl="0" eaLnBrk="1" fontAlgn="base" hangingPunct="1">
              <a:spcBef>
                <a:spcPct val="20000"/>
              </a:spcBef>
              <a:spcAft>
                <a:spcPct val="30000"/>
              </a:spcAft>
              <a:defRPr sz="1100">
                <a:solidFill>
                  <a:schemeClr val="tx1"/>
                </a:solidFill>
                <a:latin typeface="+mn-lt"/>
                <a:cs typeface="+mn-cs"/>
              </a:defRPr>
            </a:lvl9pPr>
          </a:lstStyle>
          <a:p>
            <a:pPr marL="92075" marR="0" lvl="0" indent="0" algn="l" defTabSz="914400" rtl="0" eaLnBrk="1" fontAlgn="base" latinLnBrk="0" hangingPunct="1">
              <a:lnSpc>
                <a:spcPct val="100000"/>
              </a:lnSpc>
              <a:spcBef>
                <a:spcPts val="376"/>
              </a:spcBef>
              <a:spcAft>
                <a:spcPts val="376"/>
              </a:spcAft>
              <a:buClrTx/>
              <a:buSzTx/>
              <a:buFontTx/>
              <a:buNone/>
              <a:tabLst/>
              <a:defRPr/>
            </a:pPr>
            <a:r>
              <a:rPr lang="fr-FR" kern="0" dirty="0" smtClean="0">
                <a:solidFill>
                  <a:sysClr val="windowText" lastClr="000000"/>
                </a:solidFill>
              </a:rPr>
              <a:t>Applications</a:t>
            </a:r>
            <a:endParaRPr kumimoji="0" lang="fr-FR" sz="1600" b="0" i="0" u="none" strike="noStrike" kern="0" cap="none" spc="0" normalizeH="0" baseline="0" noProof="0" dirty="0" smtClean="0">
              <a:ln>
                <a:noFill/>
              </a:ln>
              <a:solidFill>
                <a:sysClr val="windowText" lastClr="000000"/>
              </a:solidFill>
              <a:effectLst/>
              <a:uLnTx/>
              <a:uFillTx/>
              <a:latin typeface="Calibri" panose="020F0502020204030204" pitchFamily="34" charset="0"/>
              <a:ea typeface="+mn-ea"/>
            </a:endParaRPr>
          </a:p>
          <a:p>
            <a:pPr marL="466725" marR="0" lvl="1" indent="-285750" algn="l" defTabSz="914400" rtl="0" eaLnBrk="1" fontAlgn="base" latinLnBrk="0" hangingPunct="1">
              <a:lnSpc>
                <a:spcPct val="100000"/>
              </a:lnSpc>
              <a:spcBef>
                <a:spcPts val="0"/>
              </a:spcBef>
              <a:spcAft>
                <a:spcPts val="0"/>
              </a:spcAft>
              <a:buClrTx/>
              <a:buSzTx/>
              <a:buFont typeface="Courier New" panose="02070309020205020404" pitchFamily="49" charset="0"/>
              <a:buChar char="o"/>
              <a:tabLst/>
              <a:defRPr/>
            </a:pPr>
            <a:r>
              <a:rPr lang="fr-FR" sz="1400" kern="0" dirty="0" smtClean="0">
                <a:solidFill>
                  <a:sysClr val="windowText" lastClr="000000"/>
                </a:solidFill>
              </a:rPr>
              <a:t>Topic </a:t>
            </a:r>
            <a:r>
              <a:rPr lang="fr-FR" sz="1400" kern="0" dirty="0" err="1" smtClean="0">
                <a:solidFill>
                  <a:sysClr val="windowText" lastClr="000000"/>
                </a:solidFill>
              </a:rPr>
              <a:t>Modeling</a:t>
            </a:r>
            <a:endParaRPr kumimoji="0" lang="fr-FR" sz="1400" b="0" i="0" u="none" strike="noStrike" kern="0" cap="none" spc="0" normalizeH="0" baseline="0" noProof="0" dirty="0" smtClean="0">
              <a:ln>
                <a:noFill/>
              </a:ln>
              <a:solidFill>
                <a:sysClr val="windowText" lastClr="000000"/>
              </a:solidFill>
              <a:effectLst/>
              <a:uLnTx/>
              <a:uFillTx/>
              <a:latin typeface="Calibri" panose="020F0502020204030204" pitchFamily="34" charset="0"/>
            </a:endParaRPr>
          </a:p>
          <a:p>
            <a:pPr marL="466725" lvl="1" indent="-285750">
              <a:buFont typeface="Courier New" panose="02070309020205020404" pitchFamily="49" charset="0"/>
              <a:buChar char="o"/>
            </a:pPr>
            <a:r>
              <a:rPr lang="fr-FR" sz="1400" kern="0" dirty="0">
                <a:solidFill>
                  <a:sysClr val="windowText" lastClr="000000"/>
                </a:solidFill>
              </a:rPr>
              <a:t>Sentiment </a:t>
            </a:r>
            <a:r>
              <a:rPr lang="fr-FR" sz="1400" kern="0" dirty="0" err="1" smtClean="0">
                <a:solidFill>
                  <a:sysClr val="windowText" lastClr="000000"/>
                </a:solidFill>
              </a:rPr>
              <a:t>Analysis</a:t>
            </a:r>
            <a:endParaRPr lang="fr-FR" sz="1400" kern="0" dirty="0">
              <a:solidFill>
                <a:sysClr val="windowText" lastClr="000000"/>
              </a:solidFill>
            </a:endParaRPr>
          </a:p>
          <a:p>
            <a:pPr marL="466725" marR="0" lvl="1" indent="-285750" algn="l" defTabSz="914400" rtl="0" eaLnBrk="1" fontAlgn="base" latinLnBrk="0" hangingPunct="1">
              <a:lnSpc>
                <a:spcPct val="100000"/>
              </a:lnSpc>
              <a:spcBef>
                <a:spcPts val="0"/>
              </a:spcBef>
              <a:spcAft>
                <a:spcPts val="0"/>
              </a:spcAft>
              <a:buClrTx/>
              <a:buSzTx/>
              <a:buFont typeface="Courier New" panose="02070309020205020404" pitchFamily="49" charset="0"/>
              <a:buChar char="o"/>
              <a:tabLst/>
              <a:defRPr/>
            </a:pPr>
            <a:endParaRPr kumimoji="0" lang="fr-FR" sz="1400" b="0" i="0" u="none" strike="noStrike" kern="0" cap="none" spc="0" normalizeH="0" baseline="0" noProof="0" dirty="0" smtClean="0">
              <a:ln>
                <a:noFill/>
              </a:ln>
              <a:solidFill>
                <a:sysClr val="windowText" lastClr="000000"/>
              </a:solidFill>
              <a:effectLst/>
              <a:uLnTx/>
              <a:uFillTx/>
              <a:latin typeface="Calibri" panose="020F0502020204030204" pitchFamily="34" charset="0"/>
            </a:endParaRPr>
          </a:p>
        </p:txBody>
      </p:sp>
      <p:sp>
        <p:nvSpPr>
          <p:cNvPr id="6" name="Rectangle 5"/>
          <p:cNvSpPr/>
          <p:nvPr/>
        </p:nvSpPr>
        <p:spPr bwMode="auto">
          <a:xfrm>
            <a:off x="1550034" y="4200262"/>
            <a:ext cx="8136904" cy="1503282"/>
          </a:xfrm>
          <a:prstGeom prst="rect">
            <a:avLst/>
          </a:prstGeom>
          <a:solidFill>
            <a:srgbClr val="FFFFFF">
              <a:alpha val="60000"/>
            </a:srgbClr>
          </a:solidFill>
          <a:ln w="19050">
            <a:noFill/>
          </a:ln>
          <a:effectLst/>
          <a:extLst/>
        </p:spPr>
        <p:txBody>
          <a:bodyPr vert="horz" wrap="square" lIns="126000" tIns="126000" rIns="126000" bIns="126000" numCol="1" rtlCol="0" anchor="b" anchorCtr="0" compatLnSpc="1">
            <a:prstTxWarp prst="textNoShape">
              <a:avLst/>
            </a:prstTxWarp>
          </a:bodyPr>
          <a:lstStyle/>
          <a:p>
            <a:pPr marL="0" marR="0" indent="0" algn="l" defTabSz="914400" rtl="0" eaLnBrk="1" fontAlgn="base" latinLnBrk="0" hangingPunct="1">
              <a:lnSpc>
                <a:spcPct val="105000"/>
              </a:lnSpc>
              <a:spcBef>
                <a:spcPct val="0"/>
              </a:spcBef>
              <a:spcAft>
                <a:spcPct val="0"/>
              </a:spcAft>
              <a:buClrTx/>
              <a:buSzTx/>
              <a:buFontTx/>
              <a:buNone/>
              <a:tabLst/>
            </a:pPr>
            <a:endParaRPr kumimoji="0" lang="fr-FR" sz="1600" b="0" i="0" u="none" strike="noStrike" cap="none" normalizeH="0" baseline="0" dirty="0" smtClean="0">
              <a:ln>
                <a:noFill/>
              </a:ln>
              <a:solidFill>
                <a:schemeClr val="tx1"/>
              </a:solidFill>
              <a:effectLst/>
              <a:latin typeface="+mn-lt"/>
              <a:cs typeface="Arial" charset="0"/>
            </a:endParaRPr>
          </a:p>
        </p:txBody>
      </p:sp>
      <p:sp>
        <p:nvSpPr>
          <p:cNvPr id="10" name="Rectangle 9"/>
          <p:cNvSpPr/>
          <p:nvPr/>
        </p:nvSpPr>
        <p:spPr bwMode="auto">
          <a:xfrm>
            <a:off x="1394872" y="969637"/>
            <a:ext cx="8136904" cy="1493547"/>
          </a:xfrm>
          <a:prstGeom prst="rect">
            <a:avLst/>
          </a:prstGeom>
          <a:solidFill>
            <a:srgbClr val="FFFFFF">
              <a:alpha val="60000"/>
            </a:srgbClr>
          </a:solidFill>
          <a:ln w="19050">
            <a:noFill/>
          </a:ln>
          <a:effectLst/>
          <a:extLst/>
        </p:spPr>
        <p:txBody>
          <a:bodyPr vert="horz" wrap="square" lIns="126000" tIns="126000" rIns="126000" bIns="126000" numCol="1" rtlCol="0" anchor="b" anchorCtr="0" compatLnSpc="1">
            <a:prstTxWarp prst="textNoShape">
              <a:avLst/>
            </a:prstTxWarp>
          </a:bodyPr>
          <a:lstStyle/>
          <a:p>
            <a:pPr marL="0" marR="0" indent="0" algn="l" defTabSz="914400" rtl="0" eaLnBrk="1" fontAlgn="base" latinLnBrk="0" hangingPunct="1">
              <a:lnSpc>
                <a:spcPct val="105000"/>
              </a:lnSpc>
              <a:spcBef>
                <a:spcPct val="0"/>
              </a:spcBef>
              <a:spcAft>
                <a:spcPct val="0"/>
              </a:spcAft>
              <a:buClrTx/>
              <a:buSzTx/>
              <a:buFontTx/>
              <a:buNone/>
              <a:tabLst/>
            </a:pPr>
            <a:endParaRPr kumimoji="0" lang="fr-FR" sz="1600" b="0" i="0" u="none" strike="noStrike" cap="none" normalizeH="0" baseline="0" dirty="0" smtClean="0">
              <a:ln>
                <a:noFill/>
              </a:ln>
              <a:solidFill>
                <a:schemeClr val="tx1"/>
              </a:solidFill>
              <a:effectLst/>
              <a:latin typeface="+mn-lt"/>
              <a:cs typeface="Arial" charset="0"/>
            </a:endParaRPr>
          </a:p>
        </p:txBody>
      </p:sp>
    </p:spTree>
    <p:extLst>
      <p:ext uri="{BB962C8B-B14F-4D97-AF65-F5344CB8AC3E}">
        <p14:creationId xmlns:p14="http://schemas.microsoft.com/office/powerpoint/2010/main" val="179971227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1"/>
          <p:cNvSpPr txBox="1">
            <a:spLocks/>
          </p:cNvSpPr>
          <p:nvPr/>
        </p:nvSpPr>
        <p:spPr>
          <a:xfrm>
            <a:off x="624418" y="404814"/>
            <a:ext cx="10943167" cy="420514"/>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r>
              <a:rPr lang="fr-FR" dirty="0" err="1" smtClean="0"/>
              <a:t>Definition</a:t>
            </a:r>
            <a:r>
              <a:rPr lang="fr-FR" dirty="0" smtClean="0"/>
              <a:t> of </a:t>
            </a:r>
            <a:r>
              <a:rPr lang="fr-FR" dirty="0" err="1" smtClean="0"/>
              <a:t>Text</a:t>
            </a:r>
            <a:r>
              <a:rPr lang="fr-FR" dirty="0" smtClean="0"/>
              <a:t> Mining</a:t>
            </a:r>
            <a:endParaRPr lang="fr-FR" dirty="0"/>
          </a:p>
        </p:txBody>
      </p:sp>
      <p:pic>
        <p:nvPicPr>
          <p:cNvPr id="5" name="Image 4" descr="Z:\PROJETS\70506-010_ALSTOM - Railsys\Stage Hugo Sechier\Cours textMining\image\BulleTextMining.PNG"/>
          <p:cNvPicPr/>
          <p:nvPr/>
        </p:nvPicPr>
        <p:blipFill>
          <a:blip r:embed="rId2">
            <a:extLst>
              <a:ext uri="{BEBA8EAE-BF5A-486C-A8C5-ECC9F3942E4B}">
                <a14:imgProps xmlns:a14="http://schemas.microsoft.com/office/drawing/2010/main">
                  <a14:imgLayer r:embed="rId3">
                    <a14:imgEffect>
                      <a14:backgroundRemoval t="1915" b="97791" l="0" r="100000"/>
                    </a14:imgEffect>
                  </a14:imgLayer>
                </a14:imgProps>
              </a:ext>
              <a:ext uri="{28A0092B-C50C-407E-A947-70E740481C1C}">
                <a14:useLocalDpi xmlns:a14="http://schemas.microsoft.com/office/drawing/2010/main" val="0"/>
              </a:ext>
            </a:extLst>
          </a:blip>
          <a:srcRect/>
          <a:stretch>
            <a:fillRect/>
          </a:stretch>
        </p:blipFill>
        <p:spPr bwMode="auto">
          <a:xfrm>
            <a:off x="3823204" y="2125638"/>
            <a:ext cx="5389778" cy="4577166"/>
          </a:xfrm>
          <a:prstGeom prst="rect">
            <a:avLst/>
          </a:prstGeom>
          <a:noFill/>
          <a:ln>
            <a:noFill/>
          </a:ln>
        </p:spPr>
      </p:pic>
      <p:sp>
        <p:nvSpPr>
          <p:cNvPr id="6" name="Shape 64"/>
          <p:cNvSpPr txBox="1">
            <a:spLocks/>
          </p:cNvSpPr>
          <p:nvPr/>
        </p:nvSpPr>
        <p:spPr>
          <a:xfrm>
            <a:off x="624418" y="897343"/>
            <a:ext cx="8520600" cy="949800"/>
          </a:xfrm>
          <a:prstGeom prst="rect">
            <a:avLst/>
          </a:prstGeom>
        </p:spPr>
        <p:txBody>
          <a:bodyPr vert="horz" lIns="91425" tIns="91425" rIns="91425" bIns="91425" rtlCol="0" anchor="t" anchorCtr="0">
            <a:noAutofit/>
          </a:bodyPr>
          <a:lstStyle>
            <a:lvl1pPr marL="0" indent="0" algn="l" defTabSz="914400" rtl="0" eaLnBrk="1" latinLnBrk="0" hangingPunct="1">
              <a:spcBef>
                <a:spcPct val="20000"/>
              </a:spcBef>
              <a:buFontTx/>
              <a:buNone/>
              <a:defRPr lang="fr-FR" sz="2000" b="1" kern="1200">
                <a:solidFill>
                  <a:srgbClr val="9D1747"/>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anose="020B0604020202020204" pitchFamily="34" charset="0"/>
              <a:buChar char="•"/>
              <a:defRPr lang="fr-FR" sz="1500" b="1" kern="1200" baseline="0">
                <a:solidFill>
                  <a:srgbClr val="4F4D50"/>
                </a:solidFill>
                <a:latin typeface="Arial" pitchFamily="34" charset="0"/>
                <a:ea typeface="+mn-ea"/>
                <a:cs typeface="Arial" pitchFamily="34" charset="0"/>
              </a:defRPr>
            </a:lvl2pPr>
            <a:lvl3pPr marL="1143000" indent="-228600" algn="l" defTabSz="914400" rtl="0" eaLnBrk="1" latinLnBrk="0" hangingPunct="1">
              <a:lnSpc>
                <a:spcPct val="100000"/>
              </a:lnSpc>
              <a:spcBef>
                <a:spcPts val="600"/>
              </a:spcBef>
              <a:buFont typeface="Arial" panose="020B0604020202020204" pitchFamily="34" charset="0"/>
              <a:buChar char="•"/>
              <a:defRPr lang="fr-FR" sz="1200" kern="1200" baseline="0" dirty="0" smtClean="0">
                <a:solidFill>
                  <a:srgbClr val="4F4D50"/>
                </a:solidFill>
                <a:latin typeface="Arial" pitchFamily="34" charset="0"/>
                <a:ea typeface="+mn-ea"/>
                <a:cs typeface="Arial" pitchFamily="34" charset="0"/>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50000"/>
              </a:lnSpc>
              <a:spcBef>
                <a:spcPts val="800"/>
              </a:spcBef>
              <a:buClr>
                <a:schemeClr val="dk1"/>
              </a:buClr>
              <a:buSzPct val="78571"/>
            </a:pPr>
            <a:r>
              <a:rPr lang="fr-FR" sz="1800" b="0" i="1" dirty="0" err="1" smtClean="0">
                <a:solidFill>
                  <a:schemeClr val="dk1"/>
                </a:solidFill>
              </a:rPr>
              <a:t>Text</a:t>
            </a:r>
            <a:r>
              <a:rPr lang="fr-FR" sz="1800" b="0" i="1" dirty="0" smtClean="0">
                <a:solidFill>
                  <a:schemeClr val="dk1"/>
                </a:solidFill>
              </a:rPr>
              <a:t> Mining : </a:t>
            </a:r>
            <a:r>
              <a:rPr lang="fr-FR" sz="1800" b="0" i="1" dirty="0" err="1" smtClean="0">
                <a:solidFill>
                  <a:schemeClr val="dk1"/>
                </a:solidFill>
              </a:rPr>
              <a:t>Process</a:t>
            </a:r>
            <a:r>
              <a:rPr lang="fr-FR" sz="1800" b="0" i="1" dirty="0" smtClean="0">
                <a:solidFill>
                  <a:schemeClr val="dk1"/>
                </a:solidFill>
              </a:rPr>
              <a:t> of informations extraction </a:t>
            </a:r>
            <a:r>
              <a:rPr lang="fr-FR" sz="1800" b="0" i="1" dirty="0" err="1" smtClean="0">
                <a:solidFill>
                  <a:schemeClr val="dk1"/>
                </a:solidFill>
              </a:rPr>
              <a:t>from</a:t>
            </a:r>
            <a:r>
              <a:rPr lang="fr-FR" sz="1800" b="0" i="1" dirty="0" smtClean="0">
                <a:solidFill>
                  <a:schemeClr val="dk1"/>
                </a:solidFill>
              </a:rPr>
              <a:t> </a:t>
            </a:r>
            <a:r>
              <a:rPr lang="fr-FR" sz="1800" b="0" i="1" dirty="0" err="1" smtClean="0">
                <a:solidFill>
                  <a:schemeClr val="dk1"/>
                </a:solidFill>
              </a:rPr>
              <a:t>textual</a:t>
            </a:r>
            <a:r>
              <a:rPr lang="fr-FR" sz="1800" b="0" i="1" dirty="0" smtClean="0">
                <a:solidFill>
                  <a:schemeClr val="dk1"/>
                </a:solidFill>
              </a:rPr>
              <a:t> data and usage for multiple objectives.</a:t>
            </a:r>
            <a:endParaRPr lang="fr-FR" sz="1400" i="1" dirty="0"/>
          </a:p>
        </p:txBody>
      </p:sp>
      <p:pic>
        <p:nvPicPr>
          <p:cNvPr id="8" name="Shape 67"/>
          <p:cNvPicPr preferRelativeResize="0"/>
          <p:nvPr/>
        </p:nvPicPr>
        <p:blipFill>
          <a:blip r:embed="rId4">
            <a:alphaModFix/>
          </a:blip>
          <a:stretch>
            <a:fillRect/>
          </a:stretch>
        </p:blipFill>
        <p:spPr>
          <a:xfrm>
            <a:off x="9984432" y="332799"/>
            <a:ext cx="1372299" cy="1372325"/>
          </a:xfrm>
          <a:prstGeom prst="rect">
            <a:avLst/>
          </a:prstGeom>
          <a:noFill/>
          <a:ln>
            <a:noFill/>
          </a:ln>
        </p:spPr>
      </p:pic>
    </p:spTree>
    <p:extLst>
      <p:ext uri="{BB962C8B-B14F-4D97-AF65-F5344CB8AC3E}">
        <p14:creationId xmlns:p14="http://schemas.microsoft.com/office/powerpoint/2010/main" val="577857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nodeType="clickEffect">
                                  <p:stCondLst>
                                    <p:cond delay="0"/>
                                  </p:stCondLst>
                                  <p:childTnLst>
                                    <p:animMotion origin="layout" path="M 3.05556E-6 1.48148E-6 L -0.04045 -0.11898 " pathEditMode="relative" rAng="0" ptsTypes="AA">
                                      <p:cBhvr>
                                        <p:cTn id="10" dur="2000" fill="hold"/>
                                        <p:tgtEl>
                                          <p:spTgt spid="5"/>
                                        </p:tgtEl>
                                        <p:attrNameLst>
                                          <p:attrName>ppt_x</p:attrName>
                                          <p:attrName>ppt_y</p:attrName>
                                        </p:attrNameLst>
                                      </p:cBhvr>
                                      <p:rCtr x="-2031" y="-5949"/>
                                    </p:animMotion>
                                  </p:childTnLst>
                                </p:cTn>
                              </p:par>
                              <p:par>
                                <p:cTn id="11" presetID="6" presetClass="emph" presetSubtype="0" fill="hold" nodeType="withEffect">
                                  <p:stCondLst>
                                    <p:cond delay="0"/>
                                  </p:stCondLst>
                                  <p:childTnLst>
                                    <p:animScale>
                                      <p:cBhvr>
                                        <p:cTn id="12" dur="2000" fill="hold"/>
                                        <p:tgtEl>
                                          <p:spTgt spid="5"/>
                                        </p:tgtEl>
                                      </p:cBhvr>
                                      <p:by x="150000" y="150000"/>
                                    </p:animScale>
                                  </p:childTnLst>
                                </p:cTn>
                              </p:par>
                              <p:par>
                                <p:cTn id="13" presetID="10" presetClass="exit" presetSubtype="0" fill="hold" grpId="0" nodeType="withEffect">
                                  <p:stCondLst>
                                    <p:cond delay="0"/>
                                  </p:stCondLst>
                                  <p:childTnLst>
                                    <p:animEffect transition="out" filter="fade">
                                      <p:cBhvr>
                                        <p:cTn id="14" dur="500"/>
                                        <p:tgtEl>
                                          <p:spTgt spid="6"/>
                                        </p:tgtEl>
                                      </p:cBhvr>
                                    </p:animEffect>
                                    <p:set>
                                      <p:cBhvr>
                                        <p:cTn id="15" dur="1" fill="hold">
                                          <p:stCondLst>
                                            <p:cond delay="499"/>
                                          </p:stCondLst>
                                        </p:cTn>
                                        <p:tgtEl>
                                          <p:spTgt spid="6"/>
                                        </p:tgtEl>
                                        <p:attrNameLst>
                                          <p:attrName>style.visibility</p:attrName>
                                        </p:attrNameLst>
                                      </p:cBhvr>
                                      <p:to>
                                        <p:strVal val="hidden"/>
                                      </p:to>
                                    </p:set>
                                  </p:childTnLst>
                                </p:cTn>
                              </p:par>
                              <p:par>
                                <p:cTn id="16" presetID="10" presetClass="exit" presetSubtype="0" fill="hold" nodeType="withEffect">
                                  <p:stCondLst>
                                    <p:cond delay="0"/>
                                  </p:stCondLst>
                                  <p:childTnLst>
                                    <p:animEffect transition="out" filter="fade">
                                      <p:cBhvr>
                                        <p:cTn id="17" dur="500"/>
                                        <p:tgtEl>
                                          <p:spTgt spid="8"/>
                                        </p:tgtEl>
                                      </p:cBhvr>
                                    </p:animEffect>
                                    <p:set>
                                      <p:cBhvr>
                                        <p:cTn id="18" dur="1" fill="hold">
                                          <p:stCondLst>
                                            <p:cond delay="499"/>
                                          </p:stCondLst>
                                        </p:cTn>
                                        <p:tgtEl>
                                          <p:spTgt spid="8"/>
                                        </p:tgtEl>
                                        <p:attrNameLst>
                                          <p:attrName>style.visibility</p:attrName>
                                        </p:attrNameLst>
                                      </p:cBhvr>
                                      <p:to>
                                        <p:strVal val="hidden"/>
                                      </p:to>
                                    </p:set>
                                  </p:childTnLst>
                                </p:cTn>
                              </p:par>
                              <p:par>
                                <p:cTn id="19" presetID="10" presetClass="exit" presetSubtype="0" fill="hold" grpId="0" nodeType="withEffect">
                                  <p:stCondLst>
                                    <p:cond delay="0"/>
                                  </p:stCondLst>
                                  <p:childTnLst>
                                    <p:animEffect transition="out" filter="fade">
                                      <p:cBhvr>
                                        <p:cTn id="20" dur="500"/>
                                        <p:tgtEl>
                                          <p:spTgt spid="3"/>
                                        </p:tgtEl>
                                      </p:cBhvr>
                                    </p:animEffect>
                                    <p:set>
                                      <p:cBhvr>
                                        <p:cTn id="21"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3A323D-E801-4542-AFA6-07B29CB74768}"/>
              </a:ext>
            </a:extLst>
          </p:cNvPr>
          <p:cNvSpPr>
            <a:spLocks noGrp="1"/>
          </p:cNvSpPr>
          <p:nvPr>
            <p:ph type="title"/>
          </p:nvPr>
        </p:nvSpPr>
        <p:spPr/>
        <p:txBody>
          <a:bodyPr/>
          <a:lstStyle/>
          <a:p>
            <a:r>
              <a:rPr lang="en-US"/>
              <a:t>Pre-processing: Introduction</a:t>
            </a:r>
            <a:endParaRPr lang="fr-FR"/>
          </a:p>
        </p:txBody>
      </p:sp>
      <p:sp>
        <p:nvSpPr>
          <p:cNvPr id="5" name="Content Placeholder 5">
            <a:extLst>
              <a:ext uri="{FF2B5EF4-FFF2-40B4-BE49-F238E27FC236}">
                <a16:creationId xmlns:a16="http://schemas.microsoft.com/office/drawing/2014/main" id="{6AA74CE3-F6B9-4694-B93C-E1861E67FCDF}"/>
              </a:ext>
            </a:extLst>
          </p:cNvPr>
          <p:cNvSpPr txBox="1">
            <a:spLocks/>
          </p:cNvSpPr>
          <p:nvPr/>
        </p:nvSpPr>
        <p:spPr>
          <a:xfrm>
            <a:off x="161161" y="3087687"/>
            <a:ext cx="11664950" cy="682625"/>
          </a:xfrm>
          <a:prstGeom prst="rect">
            <a:avLst/>
          </a:prstGeom>
        </p:spPr>
        <p:txBody>
          <a:bodyPr anchor="ctr"/>
          <a:lstStyle>
            <a:lvl1pPr marL="263525" indent="-263525" algn="l" rtl="0" eaLnBrk="0" fontAlgn="base" hangingPunct="0">
              <a:spcBef>
                <a:spcPts val="300"/>
              </a:spcBef>
              <a:spcAft>
                <a:spcPts val="300"/>
              </a:spcAft>
              <a:buClr>
                <a:schemeClr val="accent2"/>
              </a:buClr>
              <a:buSzPct val="120000"/>
              <a:buFont typeface="Wingdings" pitchFamily="2" charset="2"/>
              <a:buChar char="§"/>
              <a:defRPr sz="1400" kern="1200">
                <a:solidFill>
                  <a:srgbClr val="262626"/>
                </a:solidFill>
                <a:latin typeface="Calibri" pitchFamily="34" charset="0"/>
                <a:ea typeface="Calibri" pitchFamily="34" charset="0"/>
                <a:cs typeface="Calibri" pitchFamily="34" charset="0"/>
              </a:defRPr>
            </a:lvl1pPr>
            <a:lvl2pPr marL="538163" indent="-266700" algn="l" rtl="0" eaLnBrk="0" fontAlgn="base" hangingPunct="0">
              <a:spcBef>
                <a:spcPts val="300"/>
              </a:spcBef>
              <a:spcAft>
                <a:spcPts val="300"/>
              </a:spcAft>
              <a:buClr>
                <a:schemeClr val="tx2"/>
              </a:buClr>
              <a:buFont typeface="Arial" pitchFamily="34" charset="0"/>
              <a:buChar char="–"/>
              <a:defRPr sz="1200" kern="1200">
                <a:solidFill>
                  <a:srgbClr val="262626"/>
                </a:solidFill>
                <a:latin typeface="Calibri" pitchFamily="34" charset="0"/>
                <a:ea typeface="Calibri" pitchFamily="34" charset="0"/>
                <a:cs typeface="Calibri" pitchFamily="34" charset="0"/>
              </a:defRPr>
            </a:lvl2pPr>
            <a:lvl3pPr marL="712788" indent="-180975" algn="l" rtl="0" eaLnBrk="0" fontAlgn="base" hangingPunct="0">
              <a:spcBef>
                <a:spcPts val="300"/>
              </a:spcBef>
              <a:spcAft>
                <a:spcPts val="300"/>
              </a:spcAft>
              <a:buFont typeface="Arial" pitchFamily="34" charset="0"/>
              <a:buChar char="•"/>
              <a:defRPr sz="1100" kern="1200">
                <a:solidFill>
                  <a:srgbClr val="262626"/>
                </a:solidFill>
                <a:latin typeface="Calibri" pitchFamily="34" charset="0"/>
                <a:ea typeface="Calibri" pitchFamily="34" charset="0"/>
                <a:cs typeface="Calibri" pitchFamily="34" charset="0"/>
              </a:defRPr>
            </a:lvl3pPr>
            <a:lvl4pPr marL="893763" indent="-180975" algn="l" rtl="0" eaLnBrk="0" fontAlgn="base" hangingPunct="0">
              <a:spcBef>
                <a:spcPts val="300"/>
              </a:spcBef>
              <a:spcAft>
                <a:spcPts val="300"/>
              </a:spcAft>
              <a:buFont typeface="Arial" pitchFamily="34" charset="0"/>
              <a:buChar char="–"/>
              <a:defRPr sz="1000" kern="1200">
                <a:solidFill>
                  <a:srgbClr val="262626"/>
                </a:solidFill>
                <a:latin typeface="Calibri" pitchFamily="34" charset="0"/>
                <a:ea typeface="Calibri" pitchFamily="34" charset="0"/>
                <a:cs typeface="Calibri" pitchFamily="34" charset="0"/>
              </a:defRPr>
            </a:lvl4pPr>
            <a:lvl5pPr marL="1165225" indent="-271463" algn="l" rtl="0" eaLnBrk="0" fontAlgn="base" hangingPunct="0">
              <a:spcBef>
                <a:spcPts val="300"/>
              </a:spcBef>
              <a:spcAft>
                <a:spcPts val="300"/>
              </a:spcAft>
              <a:buFont typeface="Arial" pitchFamily="34" charset="0"/>
              <a:buChar char="»"/>
              <a:defRPr sz="1000" kern="1200">
                <a:solidFill>
                  <a:srgbClr val="262626"/>
                </a:solidFill>
                <a:latin typeface="Calibri" pitchFamily="34" charset="0"/>
                <a:ea typeface="Calibri" pitchFamily="34" charset="0"/>
                <a:cs typeface="Calibri"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Clr>
                <a:srgbClr val="8DC63F"/>
              </a:buClr>
              <a:buFont typeface="Wingdings" pitchFamily="2" charset="2"/>
              <a:buNone/>
            </a:pPr>
            <a:r>
              <a:rPr lang="en-US" sz="2400" b="1" dirty="0">
                <a:solidFill>
                  <a:schemeClr val="accent1"/>
                </a:solidFill>
                <a:latin typeface="+mn-lt"/>
              </a:rPr>
              <a:t>What processes should we apply on our data before anything</a:t>
            </a:r>
            <a:br>
              <a:rPr lang="en-US" sz="2400" b="1" dirty="0">
                <a:solidFill>
                  <a:schemeClr val="accent1"/>
                </a:solidFill>
                <a:latin typeface="+mn-lt"/>
              </a:rPr>
            </a:br>
            <a:r>
              <a:rPr lang="en-US" sz="2400" b="1" dirty="0">
                <a:solidFill>
                  <a:schemeClr val="accent1"/>
                </a:solidFill>
                <a:latin typeface="+mn-lt"/>
              </a:rPr>
              <a:t> to improve the quality of our analysis ?</a:t>
            </a:r>
          </a:p>
        </p:txBody>
      </p:sp>
      <p:pic>
        <p:nvPicPr>
          <p:cNvPr id="6" name="Picture 1" descr="image001">
            <a:extLst>
              <a:ext uri="{FF2B5EF4-FFF2-40B4-BE49-F238E27FC236}">
                <a16:creationId xmlns:a16="http://schemas.microsoft.com/office/drawing/2014/main" id="{CC81D3B3-F46E-4AB4-BB1F-F749A8D7939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23535"/>
          <a:stretch/>
        </p:blipFill>
        <p:spPr bwMode="auto">
          <a:xfrm>
            <a:off x="3167269" y="3893319"/>
            <a:ext cx="5652735" cy="259955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Content Placeholder 5">
            <a:extLst>
              <a:ext uri="{FF2B5EF4-FFF2-40B4-BE49-F238E27FC236}">
                <a16:creationId xmlns:a16="http://schemas.microsoft.com/office/drawing/2014/main" id="{53F6EE1F-8566-4D08-8C44-AC578F0E3857}"/>
              </a:ext>
            </a:extLst>
          </p:cNvPr>
          <p:cNvSpPr txBox="1">
            <a:spLocks/>
          </p:cNvSpPr>
          <p:nvPr/>
        </p:nvSpPr>
        <p:spPr>
          <a:xfrm>
            <a:off x="161161" y="1097280"/>
            <a:ext cx="11664950" cy="682625"/>
          </a:xfrm>
          <a:prstGeom prst="rect">
            <a:avLst/>
          </a:prstGeom>
        </p:spPr>
        <p:txBody>
          <a:bodyPr anchor="ctr"/>
          <a:lstStyle>
            <a:lvl1pPr marL="263525" indent="-263525" algn="l" rtl="0" eaLnBrk="0" fontAlgn="base" hangingPunct="0">
              <a:spcBef>
                <a:spcPts val="300"/>
              </a:spcBef>
              <a:spcAft>
                <a:spcPts val="300"/>
              </a:spcAft>
              <a:buClr>
                <a:schemeClr val="accent2"/>
              </a:buClr>
              <a:buSzPct val="120000"/>
              <a:buFont typeface="Wingdings" pitchFamily="2" charset="2"/>
              <a:buChar char="§"/>
              <a:defRPr sz="1400" kern="1200">
                <a:solidFill>
                  <a:srgbClr val="262626"/>
                </a:solidFill>
                <a:latin typeface="Calibri" pitchFamily="34" charset="0"/>
                <a:ea typeface="Calibri" pitchFamily="34" charset="0"/>
                <a:cs typeface="Calibri" pitchFamily="34" charset="0"/>
              </a:defRPr>
            </a:lvl1pPr>
            <a:lvl2pPr marL="538163" indent="-266700" algn="l" rtl="0" eaLnBrk="0" fontAlgn="base" hangingPunct="0">
              <a:spcBef>
                <a:spcPts val="300"/>
              </a:spcBef>
              <a:spcAft>
                <a:spcPts val="300"/>
              </a:spcAft>
              <a:buClr>
                <a:schemeClr val="tx2"/>
              </a:buClr>
              <a:buFont typeface="Arial" pitchFamily="34" charset="0"/>
              <a:buChar char="–"/>
              <a:defRPr sz="1200" kern="1200">
                <a:solidFill>
                  <a:srgbClr val="262626"/>
                </a:solidFill>
                <a:latin typeface="Calibri" pitchFamily="34" charset="0"/>
                <a:ea typeface="Calibri" pitchFamily="34" charset="0"/>
                <a:cs typeface="Calibri" pitchFamily="34" charset="0"/>
              </a:defRPr>
            </a:lvl2pPr>
            <a:lvl3pPr marL="712788" indent="-180975" algn="l" rtl="0" eaLnBrk="0" fontAlgn="base" hangingPunct="0">
              <a:spcBef>
                <a:spcPts val="300"/>
              </a:spcBef>
              <a:spcAft>
                <a:spcPts val="300"/>
              </a:spcAft>
              <a:buFont typeface="Arial" pitchFamily="34" charset="0"/>
              <a:buChar char="•"/>
              <a:defRPr sz="1100" kern="1200">
                <a:solidFill>
                  <a:srgbClr val="262626"/>
                </a:solidFill>
                <a:latin typeface="Calibri" pitchFamily="34" charset="0"/>
                <a:ea typeface="Calibri" pitchFamily="34" charset="0"/>
                <a:cs typeface="Calibri" pitchFamily="34" charset="0"/>
              </a:defRPr>
            </a:lvl3pPr>
            <a:lvl4pPr marL="893763" indent="-180975" algn="l" rtl="0" eaLnBrk="0" fontAlgn="base" hangingPunct="0">
              <a:spcBef>
                <a:spcPts val="300"/>
              </a:spcBef>
              <a:spcAft>
                <a:spcPts val="300"/>
              </a:spcAft>
              <a:buFont typeface="Arial" pitchFamily="34" charset="0"/>
              <a:buChar char="–"/>
              <a:defRPr sz="1000" kern="1200">
                <a:solidFill>
                  <a:srgbClr val="262626"/>
                </a:solidFill>
                <a:latin typeface="Calibri" pitchFamily="34" charset="0"/>
                <a:ea typeface="Calibri" pitchFamily="34" charset="0"/>
                <a:cs typeface="Calibri" pitchFamily="34" charset="0"/>
              </a:defRPr>
            </a:lvl4pPr>
            <a:lvl5pPr marL="1165225" indent="-271463" algn="l" rtl="0" eaLnBrk="0" fontAlgn="base" hangingPunct="0">
              <a:spcBef>
                <a:spcPts val="300"/>
              </a:spcBef>
              <a:spcAft>
                <a:spcPts val="300"/>
              </a:spcAft>
              <a:buFont typeface="Arial" pitchFamily="34" charset="0"/>
              <a:buChar char="»"/>
              <a:defRPr sz="1000" kern="1200">
                <a:solidFill>
                  <a:srgbClr val="262626"/>
                </a:solidFill>
                <a:latin typeface="Calibri" pitchFamily="34" charset="0"/>
                <a:ea typeface="Calibri" pitchFamily="34" charset="0"/>
                <a:cs typeface="Calibri"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Clr>
                <a:srgbClr val="8DC63F"/>
              </a:buClr>
              <a:buNone/>
            </a:pPr>
            <a:r>
              <a:rPr lang="en-US" sz="2400" b="1">
                <a:solidFill>
                  <a:schemeClr val="accent1"/>
                </a:solidFill>
                <a:latin typeface="+mn-lt"/>
              </a:rPr>
              <a:t>Descriptive Statistics</a:t>
            </a:r>
            <a:endParaRPr lang="en-US" sz="2400" b="1" dirty="0">
              <a:solidFill>
                <a:schemeClr val="accent1"/>
              </a:solidFill>
              <a:latin typeface="+mn-lt"/>
            </a:endParaRPr>
          </a:p>
        </p:txBody>
      </p:sp>
      <p:pic>
        <p:nvPicPr>
          <p:cNvPr id="3" name="Image 2">
            <a:extLst>
              <a:ext uri="{FF2B5EF4-FFF2-40B4-BE49-F238E27FC236}">
                <a16:creationId xmlns:a16="http://schemas.microsoft.com/office/drawing/2014/main" id="{B6FD104D-3701-400C-85E7-92E205898708}"/>
              </a:ext>
            </a:extLst>
          </p:cNvPr>
          <p:cNvPicPr>
            <a:picLocks noChangeAspect="1"/>
          </p:cNvPicPr>
          <p:nvPr/>
        </p:nvPicPr>
        <p:blipFill>
          <a:blip r:embed="rId3"/>
          <a:stretch>
            <a:fillRect/>
          </a:stretch>
        </p:blipFill>
        <p:spPr>
          <a:xfrm>
            <a:off x="2888486" y="1775970"/>
            <a:ext cx="6210300" cy="1114425"/>
          </a:xfrm>
          <a:prstGeom prst="rect">
            <a:avLst/>
          </a:prstGeom>
        </p:spPr>
      </p:pic>
    </p:spTree>
    <p:extLst>
      <p:ext uri="{BB962C8B-B14F-4D97-AF65-F5344CB8AC3E}">
        <p14:creationId xmlns:p14="http://schemas.microsoft.com/office/powerpoint/2010/main" val="300617535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1"/>
          <p:cNvSpPr txBox="1">
            <a:spLocks/>
          </p:cNvSpPr>
          <p:nvPr/>
        </p:nvSpPr>
        <p:spPr>
          <a:xfrm>
            <a:off x="624419" y="542110"/>
            <a:ext cx="9840006" cy="28321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r>
              <a:rPr lang="fr-FR" smtClean="0"/>
              <a:t>Préprocessing</a:t>
            </a:r>
            <a:endParaRPr lang="en-US" dirty="0"/>
          </a:p>
        </p:txBody>
      </p:sp>
      <p:sp>
        <p:nvSpPr>
          <p:cNvPr id="5" name="Rectangle à coins arrondis 4"/>
          <p:cNvSpPr/>
          <p:nvPr/>
        </p:nvSpPr>
        <p:spPr>
          <a:xfrm>
            <a:off x="88904" y="1390524"/>
            <a:ext cx="3579669" cy="615850"/>
          </a:xfrm>
          <a:prstGeom prst="wedgeRoundRectCallou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smtClean="0">
                <a:solidFill>
                  <a:schemeClr val="bg1"/>
                </a:solidFill>
              </a:rPr>
              <a:t>Hi, I </a:t>
            </a:r>
            <a:r>
              <a:rPr lang="fr-FR" sz="1400" dirty="0" err="1" smtClean="0">
                <a:solidFill>
                  <a:schemeClr val="bg1"/>
                </a:solidFill>
              </a:rPr>
              <a:t>would</a:t>
            </a:r>
            <a:r>
              <a:rPr lang="fr-FR" sz="1400" dirty="0" smtClean="0">
                <a:solidFill>
                  <a:schemeClr val="bg1"/>
                </a:solidFill>
              </a:rPr>
              <a:t> </a:t>
            </a:r>
            <a:r>
              <a:rPr lang="fr-FR" sz="1400" dirty="0" err="1" smtClean="0">
                <a:solidFill>
                  <a:schemeClr val="bg1"/>
                </a:solidFill>
              </a:rPr>
              <a:t>like</a:t>
            </a:r>
            <a:r>
              <a:rPr lang="fr-FR" sz="1400" dirty="0" smtClean="0">
                <a:solidFill>
                  <a:schemeClr val="bg1"/>
                </a:solidFill>
              </a:rPr>
              <a:t> to </a:t>
            </a:r>
            <a:r>
              <a:rPr lang="fr-FR" sz="1400" dirty="0" err="1" smtClean="0">
                <a:solidFill>
                  <a:schemeClr val="bg1"/>
                </a:solidFill>
              </a:rPr>
              <a:t>knnow</a:t>
            </a:r>
            <a:r>
              <a:rPr lang="fr-FR" sz="1400" dirty="0" smtClean="0">
                <a:solidFill>
                  <a:schemeClr val="bg1"/>
                </a:solidFill>
              </a:rPr>
              <a:t> if </a:t>
            </a:r>
            <a:r>
              <a:rPr lang="fr-FR" sz="1400" dirty="0" err="1" smtClean="0">
                <a:solidFill>
                  <a:schemeClr val="bg1"/>
                </a:solidFill>
              </a:rPr>
              <a:t>you</a:t>
            </a:r>
            <a:r>
              <a:rPr lang="fr-FR" sz="1400" dirty="0" smtClean="0">
                <a:solidFill>
                  <a:schemeClr val="bg1"/>
                </a:solidFill>
              </a:rPr>
              <a:t> </a:t>
            </a:r>
            <a:r>
              <a:rPr lang="fr-FR" sz="1400" dirty="0" err="1" smtClean="0">
                <a:solidFill>
                  <a:schemeClr val="bg1"/>
                </a:solidFill>
              </a:rPr>
              <a:t>can</a:t>
            </a:r>
            <a:r>
              <a:rPr lang="fr-FR" sz="1400" dirty="0" smtClean="0">
                <a:solidFill>
                  <a:schemeClr val="bg1"/>
                </a:solidFill>
              </a:rPr>
              <a:t> </a:t>
            </a:r>
            <a:r>
              <a:rPr lang="fr-FR" sz="1400" dirty="0" err="1" smtClean="0">
                <a:solidFill>
                  <a:schemeClr val="bg1"/>
                </a:solidFill>
              </a:rPr>
              <a:t>explain</a:t>
            </a:r>
            <a:r>
              <a:rPr lang="fr-FR" sz="1400" dirty="0" smtClean="0">
                <a:solidFill>
                  <a:schemeClr val="bg1"/>
                </a:solidFill>
              </a:rPr>
              <a:t> me the </a:t>
            </a:r>
            <a:r>
              <a:rPr lang="fr-FR" sz="1400" dirty="0" err="1" smtClean="0">
                <a:solidFill>
                  <a:schemeClr val="bg1"/>
                </a:solidFill>
              </a:rPr>
              <a:t>famous</a:t>
            </a:r>
            <a:r>
              <a:rPr lang="fr-FR" sz="1400" dirty="0" smtClean="0">
                <a:solidFill>
                  <a:schemeClr val="bg1"/>
                </a:solidFill>
              </a:rPr>
              <a:t> RF classification </a:t>
            </a:r>
            <a:r>
              <a:rPr lang="fr-FR" sz="1400" dirty="0" err="1" smtClean="0">
                <a:solidFill>
                  <a:schemeClr val="bg1"/>
                </a:solidFill>
              </a:rPr>
              <a:t>algorithm</a:t>
            </a:r>
            <a:r>
              <a:rPr lang="fr-FR" sz="1400" dirty="0" smtClean="0">
                <a:solidFill>
                  <a:schemeClr val="bg1"/>
                </a:solidFill>
              </a:rPr>
              <a:t> ? </a:t>
            </a:r>
            <a:endParaRPr lang="en-US" sz="1400" dirty="0">
              <a:solidFill>
                <a:schemeClr val="bg1"/>
              </a:solidFill>
            </a:endParaRPr>
          </a:p>
        </p:txBody>
      </p:sp>
      <p:grpSp>
        <p:nvGrpSpPr>
          <p:cNvPr id="6" name="Groupe 5"/>
          <p:cNvGrpSpPr/>
          <p:nvPr/>
        </p:nvGrpSpPr>
        <p:grpSpPr>
          <a:xfrm>
            <a:off x="1453984" y="1546188"/>
            <a:ext cx="4546095" cy="1194132"/>
            <a:chOff x="2073296" y="641944"/>
            <a:chExt cx="5055756" cy="1773020"/>
          </a:xfrm>
        </p:grpSpPr>
        <p:sp>
          <p:nvSpPr>
            <p:cNvPr id="7" name="Rectangle à coins arrondis 6"/>
            <p:cNvSpPr/>
            <p:nvPr/>
          </p:nvSpPr>
          <p:spPr>
            <a:xfrm>
              <a:off x="2073296" y="1500564"/>
              <a:ext cx="3980985" cy="914400"/>
            </a:xfrm>
            <a:prstGeom prst="wedgeRoundRectCallou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smtClean="0">
                  <a:solidFill>
                    <a:schemeClr val="bg1"/>
                  </a:solidFill>
                </a:rPr>
                <a:t>Hi I </a:t>
              </a:r>
              <a:r>
                <a:rPr lang="fr-FR" sz="1400" dirty="0" err="1" smtClean="0">
                  <a:solidFill>
                    <a:schemeClr val="bg1"/>
                  </a:solidFill>
                </a:rPr>
                <a:t>would</a:t>
              </a:r>
              <a:r>
                <a:rPr lang="fr-FR" sz="1400" dirty="0" smtClean="0">
                  <a:solidFill>
                    <a:schemeClr val="bg1"/>
                  </a:solidFill>
                </a:rPr>
                <a:t> </a:t>
              </a:r>
              <a:r>
                <a:rPr lang="fr-FR" sz="1400" dirty="0" err="1" smtClean="0">
                  <a:solidFill>
                    <a:schemeClr val="bg1"/>
                  </a:solidFill>
                </a:rPr>
                <a:t>like</a:t>
              </a:r>
              <a:r>
                <a:rPr lang="fr-FR" sz="1400" dirty="0" smtClean="0">
                  <a:solidFill>
                    <a:schemeClr val="bg1"/>
                  </a:solidFill>
                </a:rPr>
                <a:t> to </a:t>
              </a:r>
              <a:r>
                <a:rPr lang="fr-FR" sz="1400" dirty="0" err="1" smtClean="0">
                  <a:solidFill>
                    <a:schemeClr val="bg1"/>
                  </a:solidFill>
                </a:rPr>
                <a:t>knnow</a:t>
              </a:r>
              <a:r>
                <a:rPr lang="fr-FR" sz="1400" dirty="0" smtClean="0">
                  <a:solidFill>
                    <a:schemeClr val="bg1"/>
                  </a:solidFill>
                </a:rPr>
                <a:t> if </a:t>
              </a:r>
              <a:r>
                <a:rPr lang="fr-FR" sz="1400" dirty="0" err="1" smtClean="0">
                  <a:solidFill>
                    <a:schemeClr val="bg1"/>
                  </a:solidFill>
                </a:rPr>
                <a:t>you</a:t>
              </a:r>
              <a:r>
                <a:rPr lang="fr-FR" sz="1400" dirty="0" smtClean="0">
                  <a:solidFill>
                    <a:schemeClr val="bg1"/>
                  </a:solidFill>
                </a:rPr>
                <a:t> </a:t>
              </a:r>
              <a:r>
                <a:rPr lang="fr-FR" sz="1400" dirty="0" err="1" smtClean="0">
                  <a:solidFill>
                    <a:schemeClr val="bg1"/>
                  </a:solidFill>
                </a:rPr>
                <a:t>can</a:t>
              </a:r>
              <a:r>
                <a:rPr lang="fr-FR" sz="1400" dirty="0" smtClean="0">
                  <a:solidFill>
                    <a:schemeClr val="bg1"/>
                  </a:solidFill>
                </a:rPr>
                <a:t> </a:t>
              </a:r>
              <a:r>
                <a:rPr lang="fr-FR" sz="1400" dirty="0" err="1" smtClean="0">
                  <a:solidFill>
                    <a:schemeClr val="bg1"/>
                  </a:solidFill>
                </a:rPr>
                <a:t>explain</a:t>
              </a:r>
              <a:r>
                <a:rPr lang="fr-FR" sz="1400" dirty="0" smtClean="0">
                  <a:solidFill>
                    <a:schemeClr val="bg1"/>
                  </a:solidFill>
                </a:rPr>
                <a:t> me the </a:t>
              </a:r>
              <a:r>
                <a:rPr lang="fr-FR" sz="1400" dirty="0" err="1" smtClean="0">
                  <a:solidFill>
                    <a:schemeClr val="bg1"/>
                  </a:solidFill>
                </a:rPr>
                <a:t>famous</a:t>
              </a:r>
              <a:r>
                <a:rPr lang="fr-FR" sz="1400" dirty="0" smtClean="0">
                  <a:solidFill>
                    <a:schemeClr val="bg1"/>
                  </a:solidFill>
                </a:rPr>
                <a:t> RF classification </a:t>
              </a:r>
              <a:r>
                <a:rPr lang="fr-FR" sz="1400" dirty="0" err="1" smtClean="0">
                  <a:solidFill>
                    <a:schemeClr val="bg1"/>
                  </a:solidFill>
                </a:rPr>
                <a:t>algorithm</a:t>
              </a:r>
              <a:r>
                <a:rPr lang="fr-FR" sz="1400" dirty="0" smtClean="0">
                  <a:solidFill>
                    <a:schemeClr val="bg1"/>
                  </a:solidFill>
                </a:rPr>
                <a:t>  </a:t>
              </a:r>
              <a:endParaRPr lang="en-US" sz="1400" dirty="0">
                <a:solidFill>
                  <a:schemeClr val="bg1"/>
                </a:solidFill>
              </a:endParaRPr>
            </a:p>
          </p:txBody>
        </p:sp>
        <p:sp>
          <p:nvSpPr>
            <p:cNvPr id="8" name="Ellipse 7"/>
            <p:cNvSpPr/>
            <p:nvPr/>
          </p:nvSpPr>
          <p:spPr>
            <a:xfrm>
              <a:off x="5062358" y="641944"/>
              <a:ext cx="2066694" cy="613315"/>
            </a:xfrm>
            <a:prstGeom prst="ellipse">
              <a:avLst/>
            </a:prstGeom>
            <a:solidFill>
              <a:srgbClr val="C00000">
                <a:alpha val="6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t>P</a:t>
              </a:r>
              <a:r>
                <a:rPr lang="fr-FR" sz="1400" dirty="0" smtClean="0"/>
                <a:t>onctuation</a:t>
              </a:r>
              <a:endParaRPr lang="en-US" sz="1400" dirty="0"/>
            </a:p>
          </p:txBody>
        </p:sp>
        <p:cxnSp>
          <p:nvCxnSpPr>
            <p:cNvPr id="9" name="Connecteur en arc 8"/>
            <p:cNvCxnSpPr>
              <a:stCxn id="5" idx="3"/>
              <a:endCxn id="8" idx="0"/>
            </p:cNvCxnSpPr>
            <p:nvPr/>
          </p:nvCxnSpPr>
          <p:spPr>
            <a:xfrm flipV="1">
              <a:off x="4536162" y="641944"/>
              <a:ext cx="1559544" cy="226074"/>
            </a:xfrm>
            <a:prstGeom prst="curvedConnector4">
              <a:avLst>
                <a:gd name="adj1" fmla="val 16870"/>
                <a:gd name="adj2" fmla="val 35237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Connecteur en arc 9"/>
            <p:cNvCxnSpPr>
              <a:stCxn id="8" idx="6"/>
              <a:endCxn id="7" idx="3"/>
            </p:cNvCxnSpPr>
            <p:nvPr/>
          </p:nvCxnSpPr>
          <p:spPr>
            <a:xfrm flipH="1">
              <a:off x="6054281" y="948602"/>
              <a:ext cx="1074771" cy="1009162"/>
            </a:xfrm>
            <a:prstGeom prst="curvedConnector3">
              <a:avLst>
                <a:gd name="adj1" fmla="val -23654"/>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1" name="Groupe 10"/>
          <p:cNvGrpSpPr/>
          <p:nvPr/>
        </p:nvGrpSpPr>
        <p:grpSpPr>
          <a:xfrm>
            <a:off x="128845" y="2432393"/>
            <a:ext cx="6247507" cy="998103"/>
            <a:chOff x="-512664" y="1040011"/>
            <a:chExt cx="6947913" cy="1481961"/>
          </a:xfrm>
        </p:grpSpPr>
        <p:sp>
          <p:nvSpPr>
            <p:cNvPr id="12" name="Rectangle à coins arrondis 11"/>
            <p:cNvSpPr/>
            <p:nvPr/>
          </p:nvSpPr>
          <p:spPr>
            <a:xfrm>
              <a:off x="2454264" y="1607572"/>
              <a:ext cx="3980985" cy="914400"/>
            </a:xfrm>
            <a:prstGeom prst="wedgeRoundRectCallou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smtClean="0">
                  <a:solidFill>
                    <a:schemeClr val="bg1"/>
                  </a:solidFill>
                </a:rPr>
                <a:t>Hi I </a:t>
              </a:r>
              <a:r>
                <a:rPr lang="fr-FR" sz="1400" dirty="0" err="1" smtClean="0">
                  <a:solidFill>
                    <a:schemeClr val="bg1"/>
                  </a:solidFill>
                </a:rPr>
                <a:t>would</a:t>
              </a:r>
              <a:r>
                <a:rPr lang="fr-FR" sz="1400" dirty="0" smtClean="0">
                  <a:solidFill>
                    <a:schemeClr val="bg1"/>
                  </a:solidFill>
                </a:rPr>
                <a:t> </a:t>
              </a:r>
              <a:r>
                <a:rPr lang="fr-FR" sz="1400" dirty="0" err="1" smtClean="0">
                  <a:solidFill>
                    <a:schemeClr val="bg1"/>
                  </a:solidFill>
                </a:rPr>
                <a:t>like</a:t>
              </a:r>
              <a:r>
                <a:rPr lang="fr-FR" sz="1400" dirty="0" smtClean="0">
                  <a:solidFill>
                    <a:schemeClr val="bg1"/>
                  </a:solidFill>
                </a:rPr>
                <a:t> to know if </a:t>
              </a:r>
              <a:r>
                <a:rPr lang="fr-FR" sz="1400" dirty="0" err="1" smtClean="0">
                  <a:solidFill>
                    <a:schemeClr val="bg1"/>
                  </a:solidFill>
                </a:rPr>
                <a:t>you</a:t>
              </a:r>
              <a:r>
                <a:rPr lang="fr-FR" sz="1400" dirty="0" smtClean="0">
                  <a:solidFill>
                    <a:schemeClr val="bg1"/>
                  </a:solidFill>
                </a:rPr>
                <a:t> </a:t>
              </a:r>
              <a:r>
                <a:rPr lang="fr-FR" sz="1400" dirty="0" err="1" smtClean="0">
                  <a:solidFill>
                    <a:schemeClr val="bg1"/>
                  </a:solidFill>
                </a:rPr>
                <a:t>can</a:t>
              </a:r>
              <a:r>
                <a:rPr lang="fr-FR" sz="1400" dirty="0" smtClean="0">
                  <a:solidFill>
                    <a:schemeClr val="bg1"/>
                  </a:solidFill>
                </a:rPr>
                <a:t> </a:t>
              </a:r>
              <a:r>
                <a:rPr lang="fr-FR" sz="1400" dirty="0" err="1" smtClean="0">
                  <a:solidFill>
                    <a:schemeClr val="bg1"/>
                  </a:solidFill>
                </a:rPr>
                <a:t>explain</a:t>
              </a:r>
              <a:r>
                <a:rPr lang="fr-FR" sz="1400" dirty="0" smtClean="0">
                  <a:solidFill>
                    <a:schemeClr val="bg1"/>
                  </a:solidFill>
                </a:rPr>
                <a:t> me the </a:t>
              </a:r>
              <a:r>
                <a:rPr lang="fr-FR" sz="1400" dirty="0" err="1" smtClean="0">
                  <a:solidFill>
                    <a:schemeClr val="bg1"/>
                  </a:solidFill>
                </a:rPr>
                <a:t>famous</a:t>
              </a:r>
              <a:r>
                <a:rPr lang="fr-FR" sz="1400" dirty="0" smtClean="0">
                  <a:solidFill>
                    <a:schemeClr val="bg1"/>
                  </a:solidFill>
                </a:rPr>
                <a:t> RF classification </a:t>
              </a:r>
              <a:r>
                <a:rPr lang="fr-FR" sz="1400" dirty="0" err="1" smtClean="0">
                  <a:solidFill>
                    <a:schemeClr val="bg1"/>
                  </a:solidFill>
                </a:rPr>
                <a:t>algorithm</a:t>
              </a:r>
              <a:r>
                <a:rPr lang="fr-FR" sz="1400" dirty="0" smtClean="0">
                  <a:solidFill>
                    <a:schemeClr val="bg1"/>
                  </a:solidFill>
                </a:rPr>
                <a:t>  </a:t>
              </a:r>
              <a:endParaRPr lang="en-US" sz="1400" dirty="0">
                <a:solidFill>
                  <a:schemeClr val="bg1"/>
                </a:solidFill>
              </a:endParaRPr>
            </a:p>
          </p:txBody>
        </p:sp>
        <p:sp>
          <p:nvSpPr>
            <p:cNvPr id="13" name="Ellipse 12"/>
            <p:cNvSpPr/>
            <p:nvPr/>
          </p:nvSpPr>
          <p:spPr>
            <a:xfrm>
              <a:off x="-512664" y="1612197"/>
              <a:ext cx="2066693" cy="613317"/>
            </a:xfrm>
            <a:prstGeom prst="ellipse">
              <a:avLst/>
            </a:prstGeom>
            <a:solidFill>
              <a:srgbClr val="C00000">
                <a:alpha val="6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err="1" smtClean="0"/>
                <a:t>Spelling</a:t>
              </a:r>
              <a:endParaRPr lang="en-US" sz="1400" dirty="0"/>
            </a:p>
          </p:txBody>
        </p:sp>
        <p:cxnSp>
          <p:nvCxnSpPr>
            <p:cNvPr id="14" name="Connecteur en arc 13"/>
            <p:cNvCxnSpPr>
              <a:stCxn id="7" idx="1"/>
              <a:endCxn id="13" idx="0"/>
            </p:cNvCxnSpPr>
            <p:nvPr/>
          </p:nvCxnSpPr>
          <p:spPr>
            <a:xfrm rot="10800000" flipV="1">
              <a:off x="520683" y="1040011"/>
              <a:ext cx="440353" cy="572184"/>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Connecteur en arc 14"/>
            <p:cNvCxnSpPr>
              <a:stCxn id="13" idx="6"/>
              <a:endCxn id="12" idx="1"/>
            </p:cNvCxnSpPr>
            <p:nvPr/>
          </p:nvCxnSpPr>
          <p:spPr>
            <a:xfrm>
              <a:off x="1554029" y="1918856"/>
              <a:ext cx="900235" cy="145916"/>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6" name="Groupe 15"/>
          <p:cNvGrpSpPr/>
          <p:nvPr/>
        </p:nvGrpSpPr>
        <p:grpSpPr>
          <a:xfrm>
            <a:off x="4141724" y="2991114"/>
            <a:ext cx="4442442" cy="1093374"/>
            <a:chOff x="4296939" y="1381119"/>
            <a:chExt cx="4940483" cy="1623416"/>
          </a:xfrm>
        </p:grpSpPr>
        <p:sp>
          <p:nvSpPr>
            <p:cNvPr id="17" name="Ellipse 16"/>
            <p:cNvSpPr/>
            <p:nvPr/>
          </p:nvSpPr>
          <p:spPr>
            <a:xfrm>
              <a:off x="7170729" y="1381119"/>
              <a:ext cx="2066693" cy="613317"/>
            </a:xfrm>
            <a:prstGeom prst="ellipse">
              <a:avLst/>
            </a:prstGeom>
            <a:solidFill>
              <a:srgbClr val="C00000">
                <a:alpha val="6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smtClean="0"/>
                <a:t>Stop </a:t>
              </a:r>
              <a:r>
                <a:rPr lang="fr-FR" sz="1400" dirty="0" err="1" smtClean="0"/>
                <a:t>words</a:t>
              </a:r>
              <a:endParaRPr lang="en-US" sz="1400" dirty="0"/>
            </a:p>
          </p:txBody>
        </p:sp>
        <p:sp>
          <p:nvSpPr>
            <p:cNvPr id="18" name="Rectangle à coins arrondis 17"/>
            <p:cNvSpPr/>
            <p:nvPr/>
          </p:nvSpPr>
          <p:spPr>
            <a:xfrm>
              <a:off x="4296939" y="2171970"/>
              <a:ext cx="3980985" cy="832565"/>
            </a:xfrm>
            <a:prstGeom prst="wedgeRoundRectCallou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smtClean="0">
                  <a:solidFill>
                    <a:schemeClr val="bg1"/>
                  </a:solidFill>
                </a:rPr>
                <a:t>Hi I </a:t>
              </a:r>
              <a:r>
                <a:rPr lang="fr-FR" sz="1400" dirty="0" err="1" smtClean="0">
                  <a:solidFill>
                    <a:schemeClr val="bg1"/>
                  </a:solidFill>
                </a:rPr>
                <a:t>would</a:t>
              </a:r>
              <a:r>
                <a:rPr lang="fr-FR" sz="1400" dirty="0" smtClean="0">
                  <a:solidFill>
                    <a:schemeClr val="bg1"/>
                  </a:solidFill>
                </a:rPr>
                <a:t> </a:t>
              </a:r>
              <a:r>
                <a:rPr lang="fr-FR" sz="1400" dirty="0" err="1" smtClean="0">
                  <a:solidFill>
                    <a:schemeClr val="bg1"/>
                  </a:solidFill>
                </a:rPr>
                <a:t>like</a:t>
              </a:r>
              <a:r>
                <a:rPr lang="fr-FR" sz="1400" dirty="0" smtClean="0">
                  <a:solidFill>
                    <a:schemeClr val="bg1"/>
                  </a:solidFill>
                </a:rPr>
                <a:t> to know if </a:t>
              </a:r>
              <a:r>
                <a:rPr lang="fr-FR" sz="1400" dirty="0" err="1" smtClean="0">
                  <a:solidFill>
                    <a:schemeClr val="bg1"/>
                  </a:solidFill>
                </a:rPr>
                <a:t>you</a:t>
              </a:r>
              <a:r>
                <a:rPr lang="fr-FR" sz="1400" dirty="0" smtClean="0">
                  <a:solidFill>
                    <a:schemeClr val="bg1"/>
                  </a:solidFill>
                </a:rPr>
                <a:t> </a:t>
              </a:r>
              <a:r>
                <a:rPr lang="fr-FR" sz="1400" dirty="0" err="1" smtClean="0">
                  <a:solidFill>
                    <a:schemeClr val="bg1"/>
                  </a:solidFill>
                </a:rPr>
                <a:t>can</a:t>
              </a:r>
              <a:r>
                <a:rPr lang="fr-FR" sz="1400" dirty="0" smtClean="0">
                  <a:solidFill>
                    <a:schemeClr val="bg1"/>
                  </a:solidFill>
                </a:rPr>
                <a:t> </a:t>
              </a:r>
              <a:r>
                <a:rPr lang="fr-FR" sz="1400" dirty="0" err="1" smtClean="0">
                  <a:solidFill>
                    <a:schemeClr val="bg1"/>
                  </a:solidFill>
                </a:rPr>
                <a:t>explain</a:t>
              </a:r>
              <a:r>
                <a:rPr lang="fr-FR" sz="1400" dirty="0" smtClean="0">
                  <a:solidFill>
                    <a:schemeClr val="bg1"/>
                  </a:solidFill>
                </a:rPr>
                <a:t> me </a:t>
              </a:r>
              <a:r>
                <a:rPr lang="fr-FR" sz="1400" dirty="0" err="1" smtClean="0">
                  <a:solidFill>
                    <a:schemeClr val="bg1"/>
                  </a:solidFill>
                </a:rPr>
                <a:t>famous</a:t>
              </a:r>
              <a:r>
                <a:rPr lang="fr-FR" sz="1400" dirty="0" smtClean="0">
                  <a:solidFill>
                    <a:schemeClr val="bg1"/>
                  </a:solidFill>
                </a:rPr>
                <a:t> RF classification </a:t>
              </a:r>
              <a:r>
                <a:rPr lang="fr-FR" sz="1400" dirty="0" err="1" smtClean="0">
                  <a:solidFill>
                    <a:schemeClr val="bg1"/>
                  </a:solidFill>
                </a:rPr>
                <a:t>algorithm</a:t>
              </a:r>
              <a:r>
                <a:rPr lang="fr-FR" sz="1400" dirty="0" smtClean="0">
                  <a:solidFill>
                    <a:schemeClr val="bg1"/>
                  </a:solidFill>
                </a:rPr>
                <a:t>  </a:t>
              </a:r>
              <a:endParaRPr lang="en-US" sz="1400" dirty="0">
                <a:solidFill>
                  <a:schemeClr val="bg1"/>
                </a:solidFill>
              </a:endParaRPr>
            </a:p>
          </p:txBody>
        </p:sp>
        <p:cxnSp>
          <p:nvCxnSpPr>
            <p:cNvPr id="19" name="Connecteur en arc 18"/>
            <p:cNvCxnSpPr>
              <a:stCxn id="17" idx="6"/>
              <a:endCxn id="18" idx="3"/>
            </p:cNvCxnSpPr>
            <p:nvPr/>
          </p:nvCxnSpPr>
          <p:spPr>
            <a:xfrm flipH="1">
              <a:off x="8277924" y="1687777"/>
              <a:ext cx="959498" cy="900475"/>
            </a:xfrm>
            <a:prstGeom prst="curvedConnector3">
              <a:avLst>
                <a:gd name="adj1" fmla="val -26496"/>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Connecteur en arc 19"/>
            <p:cNvCxnSpPr>
              <a:stCxn id="12" idx="3"/>
              <a:endCxn id="17" idx="0"/>
            </p:cNvCxnSpPr>
            <p:nvPr/>
          </p:nvCxnSpPr>
          <p:spPr>
            <a:xfrm flipV="1">
              <a:off x="6782091" y="1381119"/>
              <a:ext cx="1421986" cy="195184"/>
            </a:xfrm>
            <a:prstGeom prst="curvedConnector4">
              <a:avLst>
                <a:gd name="adj1" fmla="val 13665"/>
                <a:gd name="adj2" fmla="val 408137"/>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21" name="Groupe 20"/>
          <p:cNvGrpSpPr/>
          <p:nvPr/>
        </p:nvGrpSpPr>
        <p:grpSpPr>
          <a:xfrm>
            <a:off x="1675751" y="3804119"/>
            <a:ext cx="7524051" cy="1007856"/>
            <a:chOff x="1528973" y="2060109"/>
            <a:chExt cx="8367570" cy="1496443"/>
          </a:xfrm>
        </p:grpSpPr>
        <p:sp>
          <p:nvSpPr>
            <p:cNvPr id="22" name="Ellipse 21"/>
            <p:cNvSpPr/>
            <p:nvPr/>
          </p:nvSpPr>
          <p:spPr>
            <a:xfrm>
              <a:off x="1528973" y="2388094"/>
              <a:ext cx="2066693" cy="613315"/>
            </a:xfrm>
            <a:prstGeom prst="ellipse">
              <a:avLst/>
            </a:prstGeom>
            <a:solidFill>
              <a:srgbClr val="C00000">
                <a:alpha val="6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err="1" smtClean="0"/>
                <a:t>Dictionnary</a:t>
              </a:r>
              <a:r>
                <a:rPr lang="fr-FR" sz="1400" dirty="0" smtClean="0"/>
                <a:t> and </a:t>
              </a:r>
              <a:r>
                <a:rPr lang="fr-FR" sz="1400" dirty="0" err="1" smtClean="0"/>
                <a:t>Lexicon</a:t>
              </a:r>
              <a:endParaRPr lang="en-US" sz="1400" dirty="0"/>
            </a:p>
          </p:txBody>
        </p:sp>
        <p:sp>
          <p:nvSpPr>
            <p:cNvPr id="23" name="Rectangle à coins arrondis 22"/>
            <p:cNvSpPr/>
            <p:nvPr/>
          </p:nvSpPr>
          <p:spPr>
            <a:xfrm>
              <a:off x="5915558" y="2636939"/>
              <a:ext cx="3980985" cy="919613"/>
            </a:xfrm>
            <a:prstGeom prst="wedgeRoundRectCallou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smtClean="0">
                  <a:solidFill>
                    <a:schemeClr val="bg1"/>
                  </a:solidFill>
                </a:rPr>
                <a:t>Hi I </a:t>
              </a:r>
              <a:r>
                <a:rPr lang="fr-FR" sz="1400" dirty="0" err="1" smtClean="0">
                  <a:solidFill>
                    <a:schemeClr val="bg1"/>
                  </a:solidFill>
                </a:rPr>
                <a:t>would</a:t>
              </a:r>
              <a:r>
                <a:rPr lang="fr-FR" sz="1400" dirty="0" smtClean="0">
                  <a:solidFill>
                    <a:schemeClr val="bg1"/>
                  </a:solidFill>
                </a:rPr>
                <a:t> </a:t>
              </a:r>
              <a:r>
                <a:rPr lang="fr-FR" sz="1400" dirty="0" err="1" smtClean="0">
                  <a:solidFill>
                    <a:schemeClr val="bg1"/>
                  </a:solidFill>
                </a:rPr>
                <a:t>like</a:t>
              </a:r>
              <a:r>
                <a:rPr lang="fr-FR" sz="1400" dirty="0" smtClean="0">
                  <a:solidFill>
                    <a:schemeClr val="bg1"/>
                  </a:solidFill>
                </a:rPr>
                <a:t> to know if </a:t>
              </a:r>
              <a:r>
                <a:rPr lang="fr-FR" sz="1400" dirty="0" err="1" smtClean="0">
                  <a:solidFill>
                    <a:schemeClr val="bg1"/>
                  </a:solidFill>
                </a:rPr>
                <a:t>you</a:t>
              </a:r>
              <a:r>
                <a:rPr lang="fr-FR" sz="1400" dirty="0" smtClean="0">
                  <a:solidFill>
                    <a:schemeClr val="bg1"/>
                  </a:solidFill>
                </a:rPr>
                <a:t> </a:t>
              </a:r>
              <a:r>
                <a:rPr lang="fr-FR" sz="1400" dirty="0" err="1" smtClean="0">
                  <a:solidFill>
                    <a:schemeClr val="bg1"/>
                  </a:solidFill>
                </a:rPr>
                <a:t>can</a:t>
              </a:r>
              <a:r>
                <a:rPr lang="fr-FR" sz="1400" dirty="0" smtClean="0">
                  <a:solidFill>
                    <a:schemeClr val="bg1"/>
                  </a:solidFill>
                </a:rPr>
                <a:t> </a:t>
              </a:r>
              <a:r>
                <a:rPr lang="fr-FR" sz="1400" dirty="0" err="1" smtClean="0">
                  <a:solidFill>
                    <a:schemeClr val="bg1"/>
                  </a:solidFill>
                </a:rPr>
                <a:t>explain</a:t>
              </a:r>
              <a:r>
                <a:rPr lang="fr-FR" sz="1400" dirty="0" smtClean="0">
                  <a:solidFill>
                    <a:schemeClr val="bg1"/>
                  </a:solidFill>
                </a:rPr>
                <a:t> me </a:t>
              </a:r>
              <a:r>
                <a:rPr lang="fr-FR" sz="1400" dirty="0" err="1" smtClean="0">
                  <a:solidFill>
                    <a:schemeClr val="bg1"/>
                  </a:solidFill>
                </a:rPr>
                <a:t>famous</a:t>
              </a:r>
              <a:r>
                <a:rPr lang="fr-FR" sz="1400" dirty="0" smtClean="0">
                  <a:solidFill>
                    <a:schemeClr val="bg1"/>
                  </a:solidFill>
                </a:rPr>
                <a:t> </a:t>
              </a:r>
              <a:r>
                <a:rPr lang="fr-FR" sz="1400" dirty="0" err="1" smtClean="0">
                  <a:solidFill>
                    <a:schemeClr val="bg1"/>
                  </a:solidFill>
                </a:rPr>
                <a:t>Random</a:t>
              </a:r>
              <a:r>
                <a:rPr lang="fr-FR" sz="1400" dirty="0" smtClean="0">
                  <a:solidFill>
                    <a:schemeClr val="bg1"/>
                  </a:solidFill>
                </a:rPr>
                <a:t> Forest classification </a:t>
              </a:r>
              <a:r>
                <a:rPr lang="fr-FR" sz="1400" dirty="0" err="1" smtClean="0">
                  <a:solidFill>
                    <a:schemeClr val="bg1"/>
                  </a:solidFill>
                </a:rPr>
                <a:t>algorithm</a:t>
              </a:r>
              <a:r>
                <a:rPr lang="fr-FR" sz="1400" dirty="0" smtClean="0">
                  <a:solidFill>
                    <a:schemeClr val="bg1"/>
                  </a:solidFill>
                </a:rPr>
                <a:t> ? </a:t>
              </a:r>
              <a:endParaRPr lang="en-US" sz="1400" dirty="0">
                <a:solidFill>
                  <a:schemeClr val="bg1"/>
                </a:solidFill>
              </a:endParaRPr>
            </a:p>
          </p:txBody>
        </p:sp>
        <p:cxnSp>
          <p:nvCxnSpPr>
            <p:cNvPr id="24" name="Connecteur en arc 23"/>
            <p:cNvCxnSpPr>
              <a:stCxn id="18" idx="1"/>
              <a:endCxn id="22" idx="0"/>
            </p:cNvCxnSpPr>
            <p:nvPr/>
          </p:nvCxnSpPr>
          <p:spPr>
            <a:xfrm rot="10800000" flipV="1">
              <a:off x="2562320" y="2060109"/>
              <a:ext cx="1709086" cy="327983"/>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Connecteur en arc 24"/>
            <p:cNvCxnSpPr>
              <a:stCxn id="22" idx="6"/>
              <a:endCxn id="23" idx="1"/>
            </p:cNvCxnSpPr>
            <p:nvPr/>
          </p:nvCxnSpPr>
          <p:spPr>
            <a:xfrm>
              <a:off x="3595666" y="2694753"/>
              <a:ext cx="2319892" cy="401993"/>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26" name="Groupe 25"/>
          <p:cNvGrpSpPr/>
          <p:nvPr/>
        </p:nvGrpSpPr>
        <p:grpSpPr>
          <a:xfrm>
            <a:off x="7156604" y="4354446"/>
            <a:ext cx="4778348" cy="1125664"/>
            <a:chOff x="7900550" y="2420107"/>
            <a:chExt cx="5314047" cy="1671361"/>
          </a:xfrm>
        </p:grpSpPr>
        <p:sp>
          <p:nvSpPr>
            <p:cNvPr id="27" name="Rectangle à coins arrondis 26"/>
            <p:cNvSpPr/>
            <p:nvPr/>
          </p:nvSpPr>
          <p:spPr>
            <a:xfrm>
              <a:off x="7900550" y="3301557"/>
              <a:ext cx="3980986" cy="789911"/>
            </a:xfrm>
            <a:prstGeom prst="wedgeRoundRectCallou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Hi I would like to know if you can explain me </a:t>
              </a:r>
              <a:r>
                <a:rPr lang="en-US" sz="1400" dirty="0" smtClean="0">
                  <a:solidFill>
                    <a:schemeClr val="bg1"/>
                  </a:solidFill>
                </a:rPr>
                <a:t>famous Random Forest </a:t>
              </a:r>
              <a:r>
                <a:rPr lang="en-US" sz="1400" dirty="0" err="1">
                  <a:solidFill>
                    <a:schemeClr val="bg1"/>
                  </a:solidFill>
                </a:rPr>
                <a:t>classif</a:t>
              </a:r>
              <a:r>
                <a:rPr lang="en-US" sz="1400" dirty="0">
                  <a:solidFill>
                    <a:schemeClr val="bg1"/>
                  </a:solidFill>
                </a:rPr>
                <a:t> algorithm ?</a:t>
              </a:r>
            </a:p>
          </p:txBody>
        </p:sp>
        <p:sp>
          <p:nvSpPr>
            <p:cNvPr id="28" name="Ellipse 27"/>
            <p:cNvSpPr/>
            <p:nvPr/>
          </p:nvSpPr>
          <p:spPr>
            <a:xfrm>
              <a:off x="10978079" y="2420107"/>
              <a:ext cx="2236518" cy="744848"/>
            </a:xfrm>
            <a:prstGeom prst="ellipse">
              <a:avLst/>
            </a:prstGeom>
            <a:solidFill>
              <a:srgbClr val="C00000">
                <a:alpha val="6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err="1" smtClean="0"/>
                <a:t>Stemming</a:t>
              </a:r>
              <a:r>
                <a:rPr lang="fr-FR" sz="1400" dirty="0" smtClean="0"/>
                <a:t> &amp; Lemmatisation</a:t>
              </a:r>
              <a:endParaRPr lang="en-US" sz="1400" dirty="0"/>
            </a:p>
          </p:txBody>
        </p:sp>
        <p:cxnSp>
          <p:nvCxnSpPr>
            <p:cNvPr id="29" name="Connecteur en arc 28"/>
            <p:cNvCxnSpPr>
              <a:stCxn id="23" idx="3"/>
              <a:endCxn id="28" idx="0"/>
            </p:cNvCxnSpPr>
            <p:nvPr/>
          </p:nvCxnSpPr>
          <p:spPr>
            <a:xfrm flipV="1">
              <a:off x="10172810" y="2420107"/>
              <a:ext cx="1923528" cy="219523"/>
            </a:xfrm>
            <a:prstGeom prst="curvedConnector4">
              <a:avLst>
                <a:gd name="adj1" fmla="val 20932"/>
                <a:gd name="adj2" fmla="val 364074"/>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Connecteur en arc 29"/>
            <p:cNvCxnSpPr>
              <a:stCxn id="28" idx="6"/>
              <a:endCxn id="27" idx="3"/>
            </p:cNvCxnSpPr>
            <p:nvPr/>
          </p:nvCxnSpPr>
          <p:spPr>
            <a:xfrm flipH="1">
              <a:off x="11881536" y="2792531"/>
              <a:ext cx="1333061" cy="903982"/>
            </a:xfrm>
            <a:prstGeom prst="curvedConnector3">
              <a:avLst>
                <a:gd name="adj1" fmla="val -1907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31" name="Groupe 30"/>
          <p:cNvGrpSpPr/>
          <p:nvPr/>
        </p:nvGrpSpPr>
        <p:grpSpPr>
          <a:xfrm>
            <a:off x="385411" y="1538160"/>
            <a:ext cx="4390811" cy="1096510"/>
            <a:chOff x="8607767" y="557562"/>
            <a:chExt cx="2901463" cy="1628073"/>
          </a:xfrm>
        </p:grpSpPr>
        <p:sp>
          <p:nvSpPr>
            <p:cNvPr id="32" name="Rectangle 31"/>
            <p:cNvSpPr/>
            <p:nvPr/>
          </p:nvSpPr>
          <p:spPr>
            <a:xfrm>
              <a:off x="8607767" y="557562"/>
              <a:ext cx="187001" cy="230117"/>
            </a:xfrm>
            <a:prstGeom prst="rect">
              <a:avLst/>
            </a:prstGeom>
            <a:solidFill>
              <a:srgbClr val="FFFF00">
                <a:alpha val="41961"/>
              </a:srgbClr>
            </a:solidFill>
            <a:ln>
              <a:solidFill>
                <a:srgbClr val="FFFF00">
                  <a:alpha val="43922"/>
                </a:srgb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fr-FR" sz="1400"/>
            </a:p>
          </p:txBody>
        </p:sp>
        <p:sp>
          <p:nvSpPr>
            <p:cNvPr id="33" name="Rectangle 32"/>
            <p:cNvSpPr/>
            <p:nvPr/>
          </p:nvSpPr>
          <p:spPr>
            <a:xfrm>
              <a:off x="10526652" y="848847"/>
              <a:ext cx="176388" cy="258896"/>
            </a:xfrm>
            <a:prstGeom prst="rect">
              <a:avLst/>
            </a:prstGeom>
            <a:solidFill>
              <a:srgbClr val="FFFF00">
                <a:alpha val="41961"/>
              </a:srgbClr>
            </a:solidFill>
            <a:ln>
              <a:solidFill>
                <a:srgbClr val="FFFF00">
                  <a:alpha val="43922"/>
                </a:srgb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fr-FR" sz="1400"/>
            </a:p>
          </p:txBody>
        </p:sp>
        <p:sp>
          <p:nvSpPr>
            <p:cNvPr id="34" name="Rectangle 33"/>
            <p:cNvSpPr/>
            <p:nvPr/>
          </p:nvSpPr>
          <p:spPr>
            <a:xfrm>
              <a:off x="9465876" y="1609825"/>
              <a:ext cx="128686" cy="253091"/>
            </a:xfrm>
            <a:prstGeom prst="rect">
              <a:avLst/>
            </a:prstGeom>
            <a:solidFill>
              <a:srgbClr val="FFFF00">
                <a:alpha val="41961"/>
              </a:srgbClr>
            </a:solidFill>
            <a:ln>
              <a:solidFill>
                <a:srgbClr val="FFFF00">
                  <a:alpha val="43922"/>
                </a:srgb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fr-FR" sz="1400"/>
            </a:p>
          </p:txBody>
        </p:sp>
        <p:sp>
          <p:nvSpPr>
            <p:cNvPr id="35" name="Rectangle 34"/>
            <p:cNvSpPr/>
            <p:nvPr/>
          </p:nvSpPr>
          <p:spPr>
            <a:xfrm>
              <a:off x="11353835" y="1951293"/>
              <a:ext cx="155395" cy="234342"/>
            </a:xfrm>
            <a:prstGeom prst="rect">
              <a:avLst/>
            </a:prstGeom>
            <a:solidFill>
              <a:srgbClr val="FFFF00">
                <a:alpha val="41961"/>
              </a:srgbClr>
            </a:solidFill>
            <a:ln>
              <a:solidFill>
                <a:srgbClr val="FFFF00">
                  <a:alpha val="43922"/>
                </a:srgb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fr-FR" sz="1400"/>
            </a:p>
          </p:txBody>
        </p:sp>
      </p:grpSp>
      <p:grpSp>
        <p:nvGrpSpPr>
          <p:cNvPr id="36" name="Groupe 35"/>
          <p:cNvGrpSpPr/>
          <p:nvPr/>
        </p:nvGrpSpPr>
        <p:grpSpPr>
          <a:xfrm>
            <a:off x="2913998" y="2251479"/>
            <a:ext cx="1627064" cy="850205"/>
            <a:chOff x="9055697" y="1649569"/>
            <a:chExt cx="1809474" cy="1262365"/>
          </a:xfrm>
        </p:grpSpPr>
        <p:sp>
          <p:nvSpPr>
            <p:cNvPr id="37" name="Rectangle 36"/>
            <p:cNvSpPr/>
            <p:nvPr/>
          </p:nvSpPr>
          <p:spPr>
            <a:xfrm>
              <a:off x="9055697" y="1649569"/>
              <a:ext cx="268606" cy="239232"/>
            </a:xfrm>
            <a:prstGeom prst="rect">
              <a:avLst/>
            </a:prstGeom>
            <a:solidFill>
              <a:srgbClr val="FFFF00">
                <a:alpha val="41961"/>
              </a:srgbClr>
            </a:solidFill>
            <a:ln>
              <a:solidFill>
                <a:srgbClr val="FFFF00">
                  <a:alpha val="43922"/>
                </a:srgb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fr-FR" sz="1400"/>
            </a:p>
          </p:txBody>
        </p:sp>
        <p:sp>
          <p:nvSpPr>
            <p:cNvPr id="38" name="Rectangle 37"/>
            <p:cNvSpPr/>
            <p:nvPr/>
          </p:nvSpPr>
          <p:spPr>
            <a:xfrm>
              <a:off x="10596565" y="2672702"/>
              <a:ext cx="268606" cy="239232"/>
            </a:xfrm>
            <a:prstGeom prst="rect">
              <a:avLst/>
            </a:prstGeom>
            <a:solidFill>
              <a:srgbClr val="FFFF00">
                <a:alpha val="41961"/>
              </a:srgbClr>
            </a:solidFill>
            <a:ln>
              <a:solidFill>
                <a:srgbClr val="FFFF00">
                  <a:alpha val="43922"/>
                </a:srgb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fr-FR" sz="1400"/>
            </a:p>
          </p:txBody>
        </p:sp>
      </p:grpSp>
      <p:grpSp>
        <p:nvGrpSpPr>
          <p:cNvPr id="39" name="Groupe 38"/>
          <p:cNvGrpSpPr/>
          <p:nvPr/>
        </p:nvGrpSpPr>
        <p:grpSpPr>
          <a:xfrm>
            <a:off x="3220384" y="3150805"/>
            <a:ext cx="1486898" cy="856014"/>
            <a:chOff x="6576437" y="2994865"/>
            <a:chExt cx="1653594" cy="1270990"/>
          </a:xfrm>
        </p:grpSpPr>
        <p:sp>
          <p:nvSpPr>
            <p:cNvPr id="40" name="Rectangle 39"/>
            <p:cNvSpPr/>
            <p:nvPr/>
          </p:nvSpPr>
          <p:spPr>
            <a:xfrm>
              <a:off x="6576437" y="2994865"/>
              <a:ext cx="268606" cy="239232"/>
            </a:xfrm>
            <a:prstGeom prst="rect">
              <a:avLst/>
            </a:prstGeom>
            <a:solidFill>
              <a:srgbClr val="FFFF00">
                <a:alpha val="41961"/>
              </a:srgbClr>
            </a:solidFill>
            <a:ln>
              <a:solidFill>
                <a:srgbClr val="FFFF00">
                  <a:alpha val="43922"/>
                </a:srgb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fr-FR" sz="1400"/>
            </a:p>
          </p:txBody>
        </p:sp>
        <p:sp>
          <p:nvSpPr>
            <p:cNvPr id="41" name="Rectangle 40"/>
            <p:cNvSpPr/>
            <p:nvPr/>
          </p:nvSpPr>
          <p:spPr>
            <a:xfrm>
              <a:off x="7961425" y="4026623"/>
              <a:ext cx="268606" cy="239232"/>
            </a:xfrm>
            <a:prstGeom prst="rect">
              <a:avLst/>
            </a:prstGeom>
            <a:solidFill>
              <a:srgbClr val="FFFF00">
                <a:alpha val="41961"/>
              </a:srgbClr>
            </a:solidFill>
            <a:ln>
              <a:solidFill>
                <a:srgbClr val="FFFF00">
                  <a:alpha val="43922"/>
                </a:srgb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fr-FR" sz="1400"/>
            </a:p>
          </p:txBody>
        </p:sp>
      </p:grpSp>
      <p:grpSp>
        <p:nvGrpSpPr>
          <p:cNvPr id="42" name="Groupe 41"/>
          <p:cNvGrpSpPr/>
          <p:nvPr/>
        </p:nvGrpSpPr>
        <p:grpSpPr>
          <a:xfrm>
            <a:off x="5233327" y="3839845"/>
            <a:ext cx="2640832" cy="731723"/>
            <a:chOff x="6048885" y="4043393"/>
            <a:chExt cx="2936895" cy="1086445"/>
          </a:xfrm>
        </p:grpSpPr>
        <p:sp>
          <p:nvSpPr>
            <p:cNvPr id="43" name="Rectangle 42"/>
            <p:cNvSpPr/>
            <p:nvPr/>
          </p:nvSpPr>
          <p:spPr>
            <a:xfrm>
              <a:off x="6048885" y="4043393"/>
              <a:ext cx="268606" cy="239232"/>
            </a:xfrm>
            <a:prstGeom prst="rect">
              <a:avLst/>
            </a:prstGeom>
            <a:solidFill>
              <a:srgbClr val="FFFF00">
                <a:alpha val="41961"/>
              </a:srgbClr>
            </a:solidFill>
            <a:ln>
              <a:solidFill>
                <a:srgbClr val="FFFF00">
                  <a:alpha val="43922"/>
                </a:srgb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fr-FR" sz="1400"/>
            </a:p>
          </p:txBody>
        </p:sp>
        <p:sp>
          <p:nvSpPr>
            <p:cNvPr id="44" name="Rectangle 43"/>
            <p:cNvSpPr/>
            <p:nvPr/>
          </p:nvSpPr>
          <p:spPr>
            <a:xfrm>
              <a:off x="7547134" y="4931650"/>
              <a:ext cx="1438646" cy="198188"/>
            </a:xfrm>
            <a:prstGeom prst="rect">
              <a:avLst/>
            </a:prstGeom>
            <a:solidFill>
              <a:srgbClr val="FFFF00">
                <a:alpha val="41961"/>
              </a:srgbClr>
            </a:solidFill>
            <a:ln>
              <a:solidFill>
                <a:srgbClr val="FFFF00">
                  <a:alpha val="43922"/>
                </a:srgb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fr-FR" sz="1400"/>
            </a:p>
          </p:txBody>
        </p:sp>
      </p:grpSp>
      <p:grpSp>
        <p:nvGrpSpPr>
          <p:cNvPr id="45" name="Groupe 44"/>
          <p:cNvGrpSpPr/>
          <p:nvPr/>
        </p:nvGrpSpPr>
        <p:grpSpPr>
          <a:xfrm>
            <a:off x="8080322" y="4409340"/>
            <a:ext cx="1550058" cy="970717"/>
            <a:chOff x="3802935" y="5386410"/>
            <a:chExt cx="1723835" cy="1441299"/>
          </a:xfrm>
        </p:grpSpPr>
        <p:sp>
          <p:nvSpPr>
            <p:cNvPr id="46" name="Rectangle 45"/>
            <p:cNvSpPr/>
            <p:nvPr/>
          </p:nvSpPr>
          <p:spPr>
            <a:xfrm>
              <a:off x="5258164" y="6588477"/>
              <a:ext cx="268606" cy="239232"/>
            </a:xfrm>
            <a:prstGeom prst="rect">
              <a:avLst/>
            </a:prstGeom>
            <a:solidFill>
              <a:srgbClr val="FFFF00">
                <a:alpha val="41961"/>
              </a:srgbClr>
            </a:solidFill>
            <a:ln>
              <a:solidFill>
                <a:srgbClr val="FFFF00">
                  <a:alpha val="43922"/>
                </a:srgb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fr-FR" sz="1400"/>
            </a:p>
          </p:txBody>
        </p:sp>
        <p:sp>
          <p:nvSpPr>
            <p:cNvPr id="47" name="Rectangle 46"/>
            <p:cNvSpPr/>
            <p:nvPr/>
          </p:nvSpPr>
          <p:spPr>
            <a:xfrm>
              <a:off x="3802935" y="5386410"/>
              <a:ext cx="732580" cy="282328"/>
            </a:xfrm>
            <a:prstGeom prst="rect">
              <a:avLst/>
            </a:prstGeom>
            <a:solidFill>
              <a:srgbClr val="FFFF00">
                <a:alpha val="41961"/>
              </a:srgbClr>
            </a:solidFill>
            <a:ln>
              <a:solidFill>
                <a:srgbClr val="FFFF00">
                  <a:alpha val="43922"/>
                </a:srgb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fr-FR" sz="1400"/>
            </a:p>
          </p:txBody>
        </p:sp>
      </p:grpSp>
      <p:pic>
        <p:nvPicPr>
          <p:cNvPr id="48" name="Picture 4" descr="Image result for preprocessing text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965597" y="374231"/>
            <a:ext cx="776988" cy="776988"/>
          </a:xfrm>
          <a:prstGeom prst="rect">
            <a:avLst/>
          </a:prstGeom>
          <a:noFill/>
          <a:extLst>
            <a:ext uri="{909E8E84-426E-40DD-AFC4-6F175D3DCCD1}">
              <a14:hiddenFill xmlns:a14="http://schemas.microsoft.com/office/drawing/2010/main">
                <a:solidFill>
                  <a:srgbClr val="FFFFFF"/>
                </a:solidFill>
              </a14:hiddenFill>
            </a:ext>
          </a:extLst>
        </p:spPr>
      </p:pic>
      <p:sp>
        <p:nvSpPr>
          <p:cNvPr id="49" name="Rectangle 48"/>
          <p:cNvSpPr/>
          <p:nvPr/>
        </p:nvSpPr>
        <p:spPr bwMode="auto">
          <a:xfrm>
            <a:off x="9878586" y="673823"/>
            <a:ext cx="1910525" cy="487012"/>
          </a:xfrm>
          <a:prstGeom prst="rect">
            <a:avLst/>
          </a:prstGeom>
          <a:solidFill>
            <a:srgbClr val="FFFFFF">
              <a:alpha val="80000"/>
            </a:srgbClr>
          </a:solidFill>
          <a:ln w="19050">
            <a:noFill/>
          </a:ln>
          <a:effectLst/>
          <a:extLst/>
        </p:spPr>
        <p:txBody>
          <a:bodyPr vert="horz" wrap="square" lIns="126000" tIns="126000" rIns="126000" bIns="126000" numCol="1" rtlCol="0" anchor="b" anchorCtr="0" compatLnSpc="1">
            <a:prstTxWarp prst="textNoShape">
              <a:avLst/>
            </a:prstTxWarp>
          </a:bodyPr>
          <a:lstStyle/>
          <a:p>
            <a:pPr marL="0" marR="0" indent="0" algn="l" defTabSz="914400" rtl="0" eaLnBrk="1" fontAlgn="base" latinLnBrk="0" hangingPunct="1">
              <a:lnSpc>
                <a:spcPct val="105000"/>
              </a:lnSpc>
              <a:spcBef>
                <a:spcPct val="0"/>
              </a:spcBef>
              <a:spcAft>
                <a:spcPct val="0"/>
              </a:spcAft>
              <a:buClrTx/>
              <a:buSzTx/>
              <a:buFontTx/>
              <a:buNone/>
              <a:tabLst/>
            </a:pPr>
            <a:endParaRPr kumimoji="0" lang="fr-FR" sz="1600" b="0" i="0" u="none" strike="noStrike" cap="none" normalizeH="0" baseline="0" dirty="0" smtClean="0">
              <a:ln>
                <a:noFill/>
              </a:ln>
              <a:solidFill>
                <a:schemeClr val="tx1"/>
              </a:solidFill>
              <a:effectLst/>
              <a:latin typeface="+mn-lt"/>
              <a:cs typeface="Arial" charset="0"/>
            </a:endParaRPr>
          </a:p>
        </p:txBody>
      </p:sp>
      <p:sp>
        <p:nvSpPr>
          <p:cNvPr id="50" name="Rectangle 49"/>
          <p:cNvSpPr/>
          <p:nvPr/>
        </p:nvSpPr>
        <p:spPr bwMode="auto">
          <a:xfrm>
            <a:off x="10999638" y="788794"/>
            <a:ext cx="1050223" cy="487012"/>
          </a:xfrm>
          <a:prstGeom prst="rect">
            <a:avLst/>
          </a:prstGeom>
          <a:solidFill>
            <a:srgbClr val="FFFFFF">
              <a:alpha val="80000"/>
            </a:srgbClr>
          </a:solidFill>
          <a:ln w="19050">
            <a:noFill/>
          </a:ln>
          <a:effectLst/>
          <a:extLst/>
        </p:spPr>
        <p:txBody>
          <a:bodyPr vert="horz" wrap="square" lIns="126000" tIns="126000" rIns="126000" bIns="126000" numCol="1" rtlCol="0" anchor="b" anchorCtr="0" compatLnSpc="1">
            <a:prstTxWarp prst="textNoShape">
              <a:avLst/>
            </a:prstTxWarp>
          </a:bodyPr>
          <a:lstStyle/>
          <a:p>
            <a:pPr marL="0" marR="0" indent="0" algn="l" defTabSz="914400" rtl="0" eaLnBrk="1" fontAlgn="base" latinLnBrk="0" hangingPunct="1">
              <a:lnSpc>
                <a:spcPct val="105000"/>
              </a:lnSpc>
              <a:spcBef>
                <a:spcPct val="0"/>
              </a:spcBef>
              <a:spcAft>
                <a:spcPct val="0"/>
              </a:spcAft>
              <a:buClrTx/>
              <a:buSzTx/>
              <a:buFontTx/>
              <a:buNone/>
              <a:tabLst/>
            </a:pPr>
            <a:endParaRPr kumimoji="0" lang="fr-FR" sz="1600" b="0" i="0" u="none" strike="noStrike" cap="none" normalizeH="0" baseline="0" dirty="0" smtClean="0">
              <a:ln>
                <a:noFill/>
              </a:ln>
              <a:solidFill>
                <a:schemeClr val="tx1"/>
              </a:solidFill>
              <a:effectLst/>
              <a:latin typeface="+mn-lt"/>
              <a:cs typeface="Arial" charset="0"/>
            </a:endParaRPr>
          </a:p>
        </p:txBody>
      </p:sp>
      <p:sp>
        <p:nvSpPr>
          <p:cNvPr id="52" name="ZoneTexte 51"/>
          <p:cNvSpPr txBox="1"/>
          <p:nvPr/>
        </p:nvSpPr>
        <p:spPr>
          <a:xfrm>
            <a:off x="-38983" y="6205549"/>
            <a:ext cx="1232164" cy="383182"/>
          </a:xfrm>
          <a:prstGeom prst="rect">
            <a:avLst/>
          </a:prstGeom>
          <a:noFill/>
        </p:spPr>
        <p:txBody>
          <a:bodyPr wrap="square" rtlCol="0">
            <a:spAutoFit/>
          </a:bodyPr>
          <a:lstStyle/>
          <a:p>
            <a:pPr algn="ctr"/>
            <a:r>
              <a:rPr lang="fr-FR" sz="1800" dirty="0" smtClean="0">
                <a:solidFill>
                  <a:schemeClr val="bg2"/>
                </a:solidFill>
                <a:latin typeface="+mn-lt"/>
              </a:rPr>
              <a:t>2A - 2</a:t>
            </a:r>
          </a:p>
        </p:txBody>
      </p:sp>
      <p:sp>
        <p:nvSpPr>
          <p:cNvPr id="53" name="Rectangle 52"/>
          <p:cNvSpPr/>
          <p:nvPr/>
        </p:nvSpPr>
        <p:spPr bwMode="auto">
          <a:xfrm>
            <a:off x="10039077" y="5998597"/>
            <a:ext cx="72008" cy="61868"/>
          </a:xfrm>
          <a:prstGeom prst="rect">
            <a:avLst/>
          </a:prstGeom>
          <a:solidFill>
            <a:srgbClr val="FFFFFF">
              <a:alpha val="60000"/>
            </a:srgbClr>
          </a:solidFill>
          <a:ln w="19050">
            <a:noFill/>
          </a:ln>
          <a:effectLst/>
          <a:extLst/>
        </p:spPr>
        <p:txBody>
          <a:bodyPr vert="horz" wrap="square" lIns="126000" tIns="126000" rIns="126000" bIns="126000" numCol="1" rtlCol="0" anchor="b" anchorCtr="0" compatLnSpc="1">
            <a:prstTxWarp prst="textNoShape">
              <a:avLst/>
            </a:prstTxWarp>
          </a:bodyPr>
          <a:lstStyle/>
          <a:p>
            <a:pPr marL="0" marR="0" indent="0" algn="l" defTabSz="914400" rtl="0" eaLnBrk="1" fontAlgn="base" latinLnBrk="0" hangingPunct="1">
              <a:lnSpc>
                <a:spcPct val="105000"/>
              </a:lnSpc>
              <a:spcBef>
                <a:spcPct val="0"/>
              </a:spcBef>
              <a:spcAft>
                <a:spcPct val="0"/>
              </a:spcAft>
              <a:buClrTx/>
              <a:buSzTx/>
              <a:buFontTx/>
              <a:buNone/>
              <a:tabLst/>
            </a:pPr>
            <a:endParaRPr kumimoji="0" lang="fr-FR" sz="1600" b="0" i="0" u="none" strike="noStrike" cap="none" normalizeH="0" baseline="0" dirty="0" smtClean="0">
              <a:ln>
                <a:noFill/>
              </a:ln>
              <a:solidFill>
                <a:schemeClr val="tx1"/>
              </a:solidFill>
              <a:effectLst/>
              <a:latin typeface="+mn-lt"/>
              <a:cs typeface="Arial" charset="0"/>
            </a:endParaRPr>
          </a:p>
        </p:txBody>
      </p:sp>
    </p:spTree>
    <p:extLst>
      <p:ext uri="{BB962C8B-B14F-4D97-AF65-F5344CB8AC3E}">
        <p14:creationId xmlns:p14="http://schemas.microsoft.com/office/powerpoint/2010/main" val="4133944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0" presetClass="entr" presetSubtype="0" fill="hold" nodeType="withEffect">
                                  <p:stCondLst>
                                    <p:cond delay="0"/>
                                  </p:stCondLst>
                                  <p:childTnLst>
                                    <p:set>
                                      <p:cBhvr>
                                        <p:cTn id="12" dur="1" fill="hold">
                                          <p:stCondLst>
                                            <p:cond delay="0"/>
                                          </p:stCondLst>
                                        </p:cTn>
                                        <p:tgtEl>
                                          <p:spTgt spid="31"/>
                                        </p:tgtEl>
                                        <p:attrNameLst>
                                          <p:attrName>style.visibility</p:attrName>
                                        </p:attrNameLst>
                                      </p:cBhvr>
                                      <p:to>
                                        <p:strVal val="visible"/>
                                      </p:to>
                                    </p:set>
                                    <p:animEffect transition="in" filter="fade">
                                      <p:cBhvr>
                                        <p:cTn id="13" dur="500"/>
                                        <p:tgtEl>
                                          <p:spTgt spid="31"/>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xit" presetSubtype="0" fill="hold" nodeType="clickEffect">
                                  <p:stCondLst>
                                    <p:cond delay="0"/>
                                  </p:stCondLst>
                                  <p:childTnLst>
                                    <p:animEffect transition="out" filter="fade">
                                      <p:cBhvr>
                                        <p:cTn id="17" dur="500"/>
                                        <p:tgtEl>
                                          <p:spTgt spid="31"/>
                                        </p:tgtEl>
                                      </p:cBhvr>
                                    </p:animEffect>
                                    <p:set>
                                      <p:cBhvr>
                                        <p:cTn id="18" dur="1" fill="hold">
                                          <p:stCondLst>
                                            <p:cond delay="499"/>
                                          </p:stCondLst>
                                        </p:cTn>
                                        <p:tgtEl>
                                          <p:spTgt spid="31"/>
                                        </p:tgtEl>
                                        <p:attrNameLst>
                                          <p:attrName>style.visibility</p:attrName>
                                        </p:attrNameLst>
                                      </p:cBhvr>
                                      <p:to>
                                        <p:strVal val="hidden"/>
                                      </p:to>
                                    </p:set>
                                  </p:childTnLst>
                                </p:cTn>
                              </p:par>
                              <p:par>
                                <p:cTn id="19" presetID="1"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0" presetClass="entr" presetSubtype="0" fill="hold" nodeType="withEffect">
                                  <p:stCondLst>
                                    <p:cond delay="0"/>
                                  </p:stCondLst>
                                  <p:childTnLst>
                                    <p:set>
                                      <p:cBhvr>
                                        <p:cTn id="22" dur="1" fill="hold">
                                          <p:stCondLst>
                                            <p:cond delay="0"/>
                                          </p:stCondLst>
                                        </p:cTn>
                                        <p:tgtEl>
                                          <p:spTgt spid="36"/>
                                        </p:tgtEl>
                                        <p:attrNameLst>
                                          <p:attrName>style.visibility</p:attrName>
                                        </p:attrNameLst>
                                      </p:cBhvr>
                                      <p:to>
                                        <p:strVal val="visible"/>
                                      </p:to>
                                    </p:set>
                                    <p:animEffect transition="in" filter="fade">
                                      <p:cBhvr>
                                        <p:cTn id="23" dur="500"/>
                                        <p:tgtEl>
                                          <p:spTgt spid="36"/>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nodeType="clickEffect">
                                  <p:stCondLst>
                                    <p:cond delay="0"/>
                                  </p:stCondLst>
                                  <p:childTnLst>
                                    <p:animEffect transition="out" filter="fade">
                                      <p:cBhvr>
                                        <p:cTn id="27" dur="500"/>
                                        <p:tgtEl>
                                          <p:spTgt spid="36"/>
                                        </p:tgtEl>
                                      </p:cBhvr>
                                    </p:animEffect>
                                    <p:set>
                                      <p:cBhvr>
                                        <p:cTn id="28" dur="1" fill="hold">
                                          <p:stCondLst>
                                            <p:cond delay="499"/>
                                          </p:stCondLst>
                                        </p:cTn>
                                        <p:tgtEl>
                                          <p:spTgt spid="36"/>
                                        </p:tgtEl>
                                        <p:attrNameLst>
                                          <p:attrName>style.visibility</p:attrName>
                                        </p:attrNameLst>
                                      </p:cBhvr>
                                      <p:to>
                                        <p:strVal val="hidden"/>
                                      </p:to>
                                    </p:set>
                                  </p:childTnLst>
                                </p:cTn>
                              </p:par>
                              <p:par>
                                <p:cTn id="29" presetID="1" presetClass="entr" presetSubtype="0" fill="hold" nodeType="with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par>
                                <p:cTn id="31" presetID="10" presetClass="entr" presetSubtype="0" fill="hold" nodeType="withEffect">
                                  <p:stCondLst>
                                    <p:cond delay="0"/>
                                  </p:stCondLst>
                                  <p:childTnLst>
                                    <p:set>
                                      <p:cBhvr>
                                        <p:cTn id="32" dur="1" fill="hold">
                                          <p:stCondLst>
                                            <p:cond delay="0"/>
                                          </p:stCondLst>
                                        </p:cTn>
                                        <p:tgtEl>
                                          <p:spTgt spid="39"/>
                                        </p:tgtEl>
                                        <p:attrNameLst>
                                          <p:attrName>style.visibility</p:attrName>
                                        </p:attrNameLst>
                                      </p:cBhvr>
                                      <p:to>
                                        <p:strVal val="visible"/>
                                      </p:to>
                                    </p:set>
                                    <p:animEffect transition="in" filter="fade">
                                      <p:cBhvr>
                                        <p:cTn id="33" dur="500"/>
                                        <p:tgtEl>
                                          <p:spTgt spid="39"/>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xit" presetSubtype="0" fill="hold" nodeType="clickEffect">
                                  <p:stCondLst>
                                    <p:cond delay="0"/>
                                  </p:stCondLst>
                                  <p:childTnLst>
                                    <p:animEffect transition="out" filter="fade">
                                      <p:cBhvr>
                                        <p:cTn id="37" dur="500"/>
                                        <p:tgtEl>
                                          <p:spTgt spid="39"/>
                                        </p:tgtEl>
                                      </p:cBhvr>
                                    </p:animEffect>
                                    <p:set>
                                      <p:cBhvr>
                                        <p:cTn id="38" dur="1" fill="hold">
                                          <p:stCondLst>
                                            <p:cond delay="499"/>
                                          </p:stCondLst>
                                        </p:cTn>
                                        <p:tgtEl>
                                          <p:spTgt spid="39"/>
                                        </p:tgtEl>
                                        <p:attrNameLst>
                                          <p:attrName>style.visibility</p:attrName>
                                        </p:attrNameLst>
                                      </p:cBhvr>
                                      <p:to>
                                        <p:strVal val="hidden"/>
                                      </p:to>
                                    </p:set>
                                  </p:childTnLst>
                                </p:cTn>
                              </p:par>
                              <p:par>
                                <p:cTn id="39" presetID="1" presetClass="entr" presetSubtype="0" fill="hold" nodeType="withEffect">
                                  <p:stCondLst>
                                    <p:cond delay="0"/>
                                  </p:stCondLst>
                                  <p:childTnLst>
                                    <p:set>
                                      <p:cBhvr>
                                        <p:cTn id="40" dur="1" fill="hold">
                                          <p:stCondLst>
                                            <p:cond delay="0"/>
                                          </p:stCondLst>
                                        </p:cTn>
                                        <p:tgtEl>
                                          <p:spTgt spid="21"/>
                                        </p:tgtEl>
                                        <p:attrNameLst>
                                          <p:attrName>style.visibility</p:attrName>
                                        </p:attrNameLst>
                                      </p:cBhvr>
                                      <p:to>
                                        <p:strVal val="visible"/>
                                      </p:to>
                                    </p:set>
                                  </p:childTnLst>
                                </p:cTn>
                              </p:par>
                              <p:par>
                                <p:cTn id="41" presetID="10" presetClass="entr" presetSubtype="0" fill="hold" nodeType="withEffect">
                                  <p:stCondLst>
                                    <p:cond delay="0"/>
                                  </p:stCondLst>
                                  <p:childTnLst>
                                    <p:set>
                                      <p:cBhvr>
                                        <p:cTn id="42" dur="1" fill="hold">
                                          <p:stCondLst>
                                            <p:cond delay="0"/>
                                          </p:stCondLst>
                                        </p:cTn>
                                        <p:tgtEl>
                                          <p:spTgt spid="42"/>
                                        </p:tgtEl>
                                        <p:attrNameLst>
                                          <p:attrName>style.visibility</p:attrName>
                                        </p:attrNameLst>
                                      </p:cBhvr>
                                      <p:to>
                                        <p:strVal val="visible"/>
                                      </p:to>
                                    </p:set>
                                    <p:animEffect transition="in" filter="fade">
                                      <p:cBhvr>
                                        <p:cTn id="43" dur="500"/>
                                        <p:tgtEl>
                                          <p:spTgt spid="42"/>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xit" presetSubtype="0" fill="hold" nodeType="clickEffect">
                                  <p:stCondLst>
                                    <p:cond delay="0"/>
                                  </p:stCondLst>
                                  <p:childTnLst>
                                    <p:animEffect transition="out" filter="fade">
                                      <p:cBhvr>
                                        <p:cTn id="47" dur="500"/>
                                        <p:tgtEl>
                                          <p:spTgt spid="42"/>
                                        </p:tgtEl>
                                      </p:cBhvr>
                                    </p:animEffect>
                                    <p:set>
                                      <p:cBhvr>
                                        <p:cTn id="48" dur="1" fill="hold">
                                          <p:stCondLst>
                                            <p:cond delay="499"/>
                                          </p:stCondLst>
                                        </p:cTn>
                                        <p:tgtEl>
                                          <p:spTgt spid="42"/>
                                        </p:tgtEl>
                                        <p:attrNameLst>
                                          <p:attrName>style.visibility</p:attrName>
                                        </p:attrNameLst>
                                      </p:cBhvr>
                                      <p:to>
                                        <p:strVal val="hidden"/>
                                      </p:to>
                                    </p:set>
                                  </p:childTnLst>
                                </p:cTn>
                              </p:par>
                              <p:par>
                                <p:cTn id="49" presetID="1" presetClass="entr" presetSubtype="0" fill="hold" nodeType="withEffect">
                                  <p:stCondLst>
                                    <p:cond delay="0"/>
                                  </p:stCondLst>
                                  <p:childTnLst>
                                    <p:set>
                                      <p:cBhvr>
                                        <p:cTn id="50" dur="1" fill="hold">
                                          <p:stCondLst>
                                            <p:cond delay="0"/>
                                          </p:stCondLst>
                                        </p:cTn>
                                        <p:tgtEl>
                                          <p:spTgt spid="26"/>
                                        </p:tgtEl>
                                        <p:attrNameLst>
                                          <p:attrName>style.visibility</p:attrName>
                                        </p:attrNameLst>
                                      </p:cBhvr>
                                      <p:to>
                                        <p:strVal val="visible"/>
                                      </p:to>
                                    </p:set>
                                  </p:childTnLst>
                                </p:cTn>
                              </p:par>
                              <p:par>
                                <p:cTn id="51" presetID="10" presetClass="entr" presetSubtype="0" fill="hold" nodeType="withEffect">
                                  <p:stCondLst>
                                    <p:cond delay="0"/>
                                  </p:stCondLst>
                                  <p:childTnLst>
                                    <p:set>
                                      <p:cBhvr>
                                        <p:cTn id="52" dur="1" fill="hold">
                                          <p:stCondLst>
                                            <p:cond delay="0"/>
                                          </p:stCondLst>
                                        </p:cTn>
                                        <p:tgtEl>
                                          <p:spTgt spid="45"/>
                                        </p:tgtEl>
                                        <p:attrNameLst>
                                          <p:attrName>style.visibility</p:attrName>
                                        </p:attrNameLst>
                                      </p:cBhvr>
                                      <p:to>
                                        <p:strVal val="visible"/>
                                      </p:to>
                                    </p:set>
                                    <p:animEffect transition="in" filter="fade">
                                      <p:cBhvr>
                                        <p:cTn id="53"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1"/>
          <p:cNvSpPr txBox="1">
            <a:spLocks/>
          </p:cNvSpPr>
          <p:nvPr/>
        </p:nvSpPr>
        <p:spPr>
          <a:xfrm>
            <a:off x="624418" y="404814"/>
            <a:ext cx="10943167" cy="420514"/>
          </a:xfrm>
          <a:prstGeom prst="rect">
            <a:avLst/>
          </a:prstGeom>
        </p:spPr>
        <p:txBody>
          <a:bodyPr vert="horz" lIns="91440" tIns="45720" rIns="91440" bIns="45720" rtlCol="0" anchor="ctr">
            <a:normAutofit fontScale="82500" lnSpcReduction="20000"/>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r>
              <a:rPr lang="fr-FR" smtClean="0"/>
              <a:t>Document Term Matrix</a:t>
            </a:r>
            <a:endParaRPr lang="fr-FR" dirty="0"/>
          </a:p>
        </p:txBody>
      </p:sp>
      <p:grpSp>
        <p:nvGrpSpPr>
          <p:cNvPr id="5" name="Shape 115"/>
          <p:cNvGrpSpPr/>
          <p:nvPr/>
        </p:nvGrpSpPr>
        <p:grpSpPr>
          <a:xfrm>
            <a:off x="5702683" y="1917024"/>
            <a:ext cx="3632020" cy="3209994"/>
            <a:chOff x="4419600" y="1143000"/>
            <a:chExt cx="3200300" cy="2057425"/>
          </a:xfrm>
        </p:grpSpPr>
        <p:sp>
          <p:nvSpPr>
            <p:cNvPr id="6" name="Shape 116"/>
            <p:cNvSpPr/>
            <p:nvPr/>
          </p:nvSpPr>
          <p:spPr>
            <a:xfrm>
              <a:off x="5130800" y="1584325"/>
              <a:ext cx="2489100" cy="1616100"/>
            </a:xfrm>
            <a:prstGeom prst="bracketPair">
              <a:avLst/>
            </a:prstGeom>
            <a:noFill/>
            <a:ln w="9525" cap="flat" cmpd="sng">
              <a:solidFill>
                <a:srgbClr val="003366"/>
              </a:solidFill>
              <a:prstDash val="solid"/>
              <a:miter/>
              <a:headEnd type="none" w="med" len="med"/>
              <a:tailEnd type="none" w="med" len="med"/>
            </a:ln>
          </p:spPr>
          <p:txBody>
            <a:bodyPr lIns="0" tIns="45700" rIns="0" bIns="45700" anchor="t" anchorCtr="0">
              <a:noAutofit/>
            </a:bodyPr>
            <a:lstStyle/>
            <a:p>
              <a:pPr marL="0" marR="0" lvl="0" indent="0" algn="l" rtl="0">
                <a:lnSpc>
                  <a:spcPct val="100000"/>
                </a:lnSpc>
                <a:spcBef>
                  <a:spcPts val="0"/>
                </a:spcBef>
                <a:spcAft>
                  <a:spcPts val="0"/>
                </a:spcAft>
                <a:buClr>
                  <a:srgbClr val="003366"/>
                </a:buClr>
                <a:buSzPct val="25000"/>
                <a:buFont typeface="Times New Roman"/>
                <a:buNone/>
              </a:pPr>
              <a:r>
                <a:rPr lang="fr" sz="2000" b="0" i="0" u="none" dirty="0">
                  <a:solidFill>
                    <a:srgbClr val="003366"/>
                  </a:solidFill>
                  <a:latin typeface="Times New Roman"/>
                  <a:ea typeface="Times New Roman"/>
                  <a:cs typeface="Times New Roman"/>
                  <a:sym typeface="Times New Roman"/>
                </a:rPr>
                <a:t>  w</a:t>
              </a:r>
              <a:r>
                <a:rPr lang="fr" sz="2000" b="0" i="0" u="none" baseline="-25000" dirty="0">
                  <a:solidFill>
                    <a:srgbClr val="003366"/>
                  </a:solidFill>
                  <a:latin typeface="Times New Roman"/>
                  <a:ea typeface="Times New Roman"/>
                  <a:cs typeface="Times New Roman"/>
                  <a:sym typeface="Times New Roman"/>
                </a:rPr>
                <a:t>11</a:t>
              </a:r>
              <a:r>
                <a:rPr lang="fr" sz="2000" b="0" i="0" u="none" dirty="0">
                  <a:solidFill>
                    <a:srgbClr val="003366"/>
                  </a:solidFill>
                  <a:latin typeface="Times New Roman"/>
                  <a:ea typeface="Times New Roman"/>
                  <a:cs typeface="Times New Roman"/>
                  <a:sym typeface="Times New Roman"/>
                </a:rPr>
                <a:t>   w</a:t>
              </a:r>
              <a:r>
                <a:rPr lang="fr" sz="2000" b="0" i="0" u="none" baseline="-25000" dirty="0">
                  <a:solidFill>
                    <a:srgbClr val="003366"/>
                  </a:solidFill>
                  <a:latin typeface="Times New Roman"/>
                  <a:ea typeface="Times New Roman"/>
                  <a:cs typeface="Times New Roman"/>
                  <a:sym typeface="Times New Roman"/>
                </a:rPr>
                <a:t>12</a:t>
              </a:r>
              <a:r>
                <a:rPr lang="fr" sz="2000" b="0" i="0" u="none" dirty="0">
                  <a:solidFill>
                    <a:srgbClr val="003366"/>
                  </a:solidFill>
                  <a:latin typeface="Times New Roman"/>
                  <a:ea typeface="Times New Roman"/>
                  <a:cs typeface="Times New Roman"/>
                  <a:sym typeface="Times New Roman"/>
                </a:rPr>
                <a:t>   ∙   ∙   ∙  w</a:t>
              </a:r>
              <a:r>
                <a:rPr lang="fr" sz="2000" b="0" i="0" u="none" baseline="-25000" dirty="0">
                  <a:solidFill>
                    <a:srgbClr val="003366"/>
                  </a:solidFill>
                  <a:latin typeface="Times New Roman"/>
                  <a:ea typeface="Times New Roman"/>
                  <a:cs typeface="Times New Roman"/>
                  <a:sym typeface="Times New Roman"/>
                </a:rPr>
                <a:t>1d  </a:t>
              </a:r>
            </a:p>
            <a:p>
              <a:pPr marL="0" marR="0" lvl="0" indent="0" algn="l" rtl="0">
                <a:lnSpc>
                  <a:spcPct val="100000"/>
                </a:lnSpc>
                <a:spcBef>
                  <a:spcPts val="0"/>
                </a:spcBef>
                <a:spcAft>
                  <a:spcPts val="0"/>
                </a:spcAft>
                <a:buClr>
                  <a:srgbClr val="003366"/>
                </a:buClr>
                <a:buSzPct val="25000"/>
                <a:buFont typeface="Times New Roman"/>
                <a:buNone/>
              </a:pPr>
              <a:r>
                <a:rPr lang="fr" sz="2000" b="0" i="0" u="none" dirty="0">
                  <a:solidFill>
                    <a:srgbClr val="003366"/>
                  </a:solidFill>
                  <a:latin typeface="Times New Roman"/>
                  <a:ea typeface="Times New Roman"/>
                  <a:cs typeface="Times New Roman"/>
                  <a:sym typeface="Times New Roman"/>
                </a:rPr>
                <a:t>  w</a:t>
              </a:r>
              <a:r>
                <a:rPr lang="fr" sz="2000" b="0" i="0" u="none" baseline="-25000" dirty="0">
                  <a:solidFill>
                    <a:srgbClr val="003366"/>
                  </a:solidFill>
                  <a:latin typeface="Times New Roman"/>
                  <a:ea typeface="Times New Roman"/>
                  <a:cs typeface="Times New Roman"/>
                  <a:sym typeface="Times New Roman"/>
                </a:rPr>
                <a:t>21</a:t>
              </a:r>
              <a:r>
                <a:rPr lang="fr" sz="2000" b="0" i="0" u="none" dirty="0">
                  <a:solidFill>
                    <a:srgbClr val="003366"/>
                  </a:solidFill>
                  <a:latin typeface="Times New Roman"/>
                  <a:ea typeface="Times New Roman"/>
                  <a:cs typeface="Times New Roman"/>
                  <a:sym typeface="Times New Roman"/>
                </a:rPr>
                <a:t>   w</a:t>
              </a:r>
              <a:r>
                <a:rPr lang="fr" sz="2000" b="0" i="0" u="none" baseline="-25000" dirty="0">
                  <a:solidFill>
                    <a:srgbClr val="003366"/>
                  </a:solidFill>
                  <a:latin typeface="Times New Roman"/>
                  <a:ea typeface="Times New Roman"/>
                  <a:cs typeface="Times New Roman"/>
                  <a:sym typeface="Times New Roman"/>
                </a:rPr>
                <a:t>22</a:t>
              </a:r>
              <a:r>
                <a:rPr lang="fr" sz="2000" b="0" i="0" u="none" dirty="0">
                  <a:solidFill>
                    <a:srgbClr val="003366"/>
                  </a:solidFill>
                  <a:latin typeface="Times New Roman"/>
                  <a:ea typeface="Times New Roman"/>
                  <a:cs typeface="Times New Roman"/>
                  <a:sym typeface="Times New Roman"/>
                </a:rPr>
                <a:t>   ∙   ∙   ∙  w</a:t>
              </a:r>
              <a:r>
                <a:rPr lang="fr" sz="2000" b="0" i="0" u="none" baseline="-25000" dirty="0">
                  <a:solidFill>
                    <a:srgbClr val="003366"/>
                  </a:solidFill>
                  <a:latin typeface="Times New Roman"/>
                  <a:ea typeface="Times New Roman"/>
                  <a:cs typeface="Times New Roman"/>
                  <a:sym typeface="Times New Roman"/>
                </a:rPr>
                <a:t>2d</a:t>
              </a:r>
            </a:p>
            <a:p>
              <a:pPr marL="0" marR="0" lvl="0" indent="0" algn="l" rtl="0">
                <a:lnSpc>
                  <a:spcPct val="100000"/>
                </a:lnSpc>
                <a:spcBef>
                  <a:spcPts val="0"/>
                </a:spcBef>
                <a:spcAft>
                  <a:spcPts val="0"/>
                </a:spcAft>
                <a:buClr>
                  <a:srgbClr val="003366"/>
                </a:buClr>
                <a:buSzPct val="25000"/>
                <a:buFont typeface="Times New Roman"/>
                <a:buNone/>
              </a:pPr>
              <a:r>
                <a:rPr lang="fr" sz="2000" b="0" i="0" u="none" dirty="0">
                  <a:solidFill>
                    <a:srgbClr val="003366"/>
                  </a:solidFill>
                  <a:latin typeface="Times New Roman"/>
                  <a:ea typeface="Times New Roman"/>
                  <a:cs typeface="Times New Roman"/>
                  <a:sym typeface="Times New Roman"/>
                </a:rPr>
                <a:t>   ∙       ∙                    ∙</a:t>
              </a:r>
            </a:p>
            <a:p>
              <a:pPr marL="0" marR="0" lvl="0" indent="0" algn="l" rtl="0">
                <a:lnSpc>
                  <a:spcPct val="100000"/>
                </a:lnSpc>
                <a:spcBef>
                  <a:spcPts val="0"/>
                </a:spcBef>
                <a:spcAft>
                  <a:spcPts val="0"/>
                </a:spcAft>
                <a:buClr>
                  <a:srgbClr val="003366"/>
                </a:buClr>
                <a:buSzPct val="25000"/>
                <a:buFont typeface="Times New Roman"/>
                <a:buNone/>
              </a:pPr>
              <a:r>
                <a:rPr lang="fr" sz="2000" b="0" i="0" u="none" dirty="0">
                  <a:solidFill>
                    <a:srgbClr val="003366"/>
                  </a:solidFill>
                  <a:latin typeface="Times New Roman"/>
                  <a:ea typeface="Times New Roman"/>
                  <a:cs typeface="Times New Roman"/>
                  <a:sym typeface="Times New Roman"/>
                </a:rPr>
                <a:t>   ∙       ∙                    ∙</a:t>
              </a:r>
            </a:p>
            <a:p>
              <a:pPr marL="0" marR="0" lvl="0" indent="0" algn="l" rtl="0">
                <a:lnSpc>
                  <a:spcPct val="100000"/>
                </a:lnSpc>
                <a:spcBef>
                  <a:spcPts val="0"/>
                </a:spcBef>
                <a:spcAft>
                  <a:spcPts val="0"/>
                </a:spcAft>
                <a:buClr>
                  <a:srgbClr val="003366"/>
                </a:buClr>
                <a:buSzPct val="25000"/>
                <a:buFont typeface="Times New Roman"/>
                <a:buNone/>
              </a:pPr>
              <a:r>
                <a:rPr lang="fr" sz="2000" b="0" i="0" u="none" dirty="0">
                  <a:solidFill>
                    <a:srgbClr val="003366"/>
                  </a:solidFill>
                  <a:latin typeface="Times New Roman"/>
                  <a:ea typeface="Times New Roman"/>
                  <a:cs typeface="Times New Roman"/>
                  <a:sym typeface="Times New Roman"/>
                </a:rPr>
                <a:t>   ∙       ∙                    ∙</a:t>
              </a:r>
            </a:p>
            <a:p>
              <a:pPr marL="0" marR="0" lvl="0" indent="0" algn="l" rtl="0">
                <a:lnSpc>
                  <a:spcPct val="100000"/>
                </a:lnSpc>
                <a:spcBef>
                  <a:spcPts val="0"/>
                </a:spcBef>
                <a:spcAft>
                  <a:spcPts val="0"/>
                </a:spcAft>
                <a:buClr>
                  <a:srgbClr val="003366"/>
                </a:buClr>
                <a:buSzPct val="25000"/>
                <a:buFont typeface="Times New Roman"/>
                <a:buNone/>
              </a:pPr>
              <a:r>
                <a:rPr lang="fr" sz="2000" b="0" i="0" u="none" dirty="0">
                  <a:solidFill>
                    <a:srgbClr val="003366"/>
                  </a:solidFill>
                  <a:latin typeface="Times New Roman"/>
                  <a:ea typeface="Times New Roman"/>
                  <a:cs typeface="Times New Roman"/>
                  <a:sym typeface="Times New Roman"/>
                </a:rPr>
                <a:t>  w</a:t>
              </a:r>
              <a:r>
                <a:rPr lang="fr" sz="2000" b="0" i="0" u="none" baseline="-25000" dirty="0">
                  <a:solidFill>
                    <a:srgbClr val="003366"/>
                  </a:solidFill>
                  <a:latin typeface="Times New Roman"/>
                  <a:ea typeface="Times New Roman"/>
                  <a:cs typeface="Times New Roman"/>
                  <a:sym typeface="Times New Roman"/>
                </a:rPr>
                <a:t>t1</a:t>
              </a:r>
              <a:r>
                <a:rPr lang="fr" sz="2000" b="0" i="0" u="none" dirty="0">
                  <a:solidFill>
                    <a:srgbClr val="003366"/>
                  </a:solidFill>
                  <a:latin typeface="Times New Roman"/>
                  <a:ea typeface="Times New Roman"/>
                  <a:cs typeface="Times New Roman"/>
                  <a:sym typeface="Times New Roman"/>
                </a:rPr>
                <a:t>   w</a:t>
              </a:r>
              <a:r>
                <a:rPr lang="fr" sz="2000" b="0" i="0" u="none" baseline="-25000" dirty="0">
                  <a:solidFill>
                    <a:srgbClr val="003366"/>
                  </a:solidFill>
                  <a:latin typeface="Times New Roman"/>
                  <a:ea typeface="Times New Roman"/>
                  <a:cs typeface="Times New Roman"/>
                  <a:sym typeface="Times New Roman"/>
                </a:rPr>
                <a:t>t2</a:t>
              </a:r>
              <a:r>
                <a:rPr lang="fr" sz="2000" b="0" i="0" u="none" dirty="0">
                  <a:solidFill>
                    <a:srgbClr val="003366"/>
                  </a:solidFill>
                  <a:latin typeface="Times New Roman"/>
                  <a:ea typeface="Times New Roman"/>
                  <a:cs typeface="Times New Roman"/>
                  <a:sym typeface="Times New Roman"/>
                </a:rPr>
                <a:t>   ∙   ∙   ∙  w</a:t>
              </a:r>
              <a:r>
                <a:rPr lang="fr" sz="2000" b="0" i="0" u="none" baseline="-25000" dirty="0">
                  <a:solidFill>
                    <a:srgbClr val="003366"/>
                  </a:solidFill>
                  <a:latin typeface="Times New Roman"/>
                  <a:ea typeface="Times New Roman"/>
                  <a:cs typeface="Times New Roman"/>
                  <a:sym typeface="Times New Roman"/>
                </a:rPr>
                <a:t>td</a:t>
              </a:r>
            </a:p>
          </p:txBody>
        </p:sp>
        <p:sp>
          <p:nvSpPr>
            <p:cNvPr id="7" name="Shape 117"/>
            <p:cNvSpPr txBox="1"/>
            <p:nvPr/>
          </p:nvSpPr>
          <p:spPr>
            <a:xfrm>
              <a:off x="4419600" y="1730375"/>
              <a:ext cx="533400" cy="1470000"/>
            </a:xfrm>
            <a:prstGeom prst="rect">
              <a:avLst/>
            </a:prstGeom>
            <a:noFill/>
            <a:ln>
              <a:noFill/>
            </a:ln>
          </p:spPr>
          <p:txBody>
            <a:bodyPr lIns="0" tIns="45700" rIns="0" bIns="45700" anchor="t" anchorCtr="0">
              <a:noAutofit/>
            </a:bodyPr>
            <a:lstStyle/>
            <a:p>
              <a:pPr marL="0" marR="0" lvl="0" indent="0" algn="ctr" rtl="0">
                <a:lnSpc>
                  <a:spcPct val="100000"/>
                </a:lnSpc>
                <a:spcBef>
                  <a:spcPts val="0"/>
                </a:spcBef>
                <a:spcAft>
                  <a:spcPts val="0"/>
                </a:spcAft>
                <a:buClr>
                  <a:srgbClr val="003366"/>
                </a:buClr>
                <a:buSzPct val="25000"/>
                <a:buFont typeface="Times New Roman"/>
                <a:buNone/>
              </a:pPr>
              <a:r>
                <a:rPr lang="fr" sz="2000" dirty="0">
                  <a:solidFill>
                    <a:srgbClr val="003366"/>
                  </a:solidFill>
                  <a:latin typeface="Times New Roman"/>
                  <a:ea typeface="Times New Roman"/>
                  <a:cs typeface="Times New Roman"/>
                  <a:sym typeface="Times New Roman"/>
                </a:rPr>
                <a:t>d</a:t>
              </a:r>
              <a:r>
                <a:rPr lang="fr" sz="2000" b="0" i="0" u="none" baseline="-25000" dirty="0" smtClean="0">
                  <a:solidFill>
                    <a:srgbClr val="003366"/>
                  </a:solidFill>
                  <a:latin typeface="Times New Roman"/>
                  <a:ea typeface="Times New Roman"/>
                  <a:cs typeface="Times New Roman"/>
                  <a:sym typeface="Times New Roman"/>
                </a:rPr>
                <a:t>1 </a:t>
              </a:r>
              <a:endParaRPr lang="fr" sz="2000" b="0" i="0" u="none" baseline="-25000" dirty="0">
                <a:solidFill>
                  <a:srgbClr val="003366"/>
                </a:solidFill>
                <a:latin typeface="Times New Roman"/>
                <a:ea typeface="Times New Roman"/>
                <a:cs typeface="Times New Roman"/>
                <a:sym typeface="Times New Roman"/>
              </a:endParaRPr>
            </a:p>
            <a:p>
              <a:pPr marL="0" marR="0" lvl="0" indent="0" algn="ctr" rtl="0">
                <a:lnSpc>
                  <a:spcPct val="100000"/>
                </a:lnSpc>
                <a:spcBef>
                  <a:spcPts val="0"/>
                </a:spcBef>
                <a:spcAft>
                  <a:spcPts val="0"/>
                </a:spcAft>
                <a:buClr>
                  <a:srgbClr val="003366"/>
                </a:buClr>
                <a:buSzPct val="25000"/>
                <a:buFont typeface="Times New Roman"/>
                <a:buNone/>
              </a:pPr>
              <a:r>
                <a:rPr lang="fr" sz="2000" dirty="0">
                  <a:solidFill>
                    <a:srgbClr val="003366"/>
                  </a:solidFill>
                  <a:latin typeface="Times New Roman"/>
                  <a:ea typeface="Times New Roman"/>
                  <a:cs typeface="Times New Roman"/>
                  <a:sym typeface="Times New Roman"/>
                </a:rPr>
                <a:t>d</a:t>
              </a:r>
              <a:r>
                <a:rPr lang="fr" sz="2000" b="0" i="0" u="none" baseline="-25000" dirty="0" smtClean="0">
                  <a:solidFill>
                    <a:srgbClr val="003366"/>
                  </a:solidFill>
                  <a:latin typeface="Times New Roman"/>
                  <a:ea typeface="Times New Roman"/>
                  <a:cs typeface="Times New Roman"/>
                  <a:sym typeface="Times New Roman"/>
                </a:rPr>
                <a:t>2</a:t>
              </a:r>
              <a:endParaRPr lang="fr" sz="2000" b="0" i="0" u="none" baseline="-25000" dirty="0">
                <a:solidFill>
                  <a:srgbClr val="003366"/>
                </a:solidFill>
                <a:latin typeface="Times New Roman"/>
                <a:ea typeface="Times New Roman"/>
                <a:cs typeface="Times New Roman"/>
                <a:sym typeface="Times New Roman"/>
              </a:endParaRPr>
            </a:p>
            <a:p>
              <a:pPr marL="0" marR="0" lvl="0" indent="0" algn="ctr" rtl="0">
                <a:lnSpc>
                  <a:spcPct val="100000"/>
                </a:lnSpc>
                <a:spcBef>
                  <a:spcPts val="0"/>
                </a:spcBef>
                <a:spcAft>
                  <a:spcPts val="0"/>
                </a:spcAft>
                <a:buClr>
                  <a:srgbClr val="003366"/>
                </a:buClr>
                <a:buSzPct val="25000"/>
                <a:buFont typeface="Times New Roman"/>
                <a:buNone/>
              </a:pPr>
              <a:r>
                <a:rPr lang="fr" sz="2000" b="0" i="0" u="none" dirty="0">
                  <a:solidFill>
                    <a:srgbClr val="003366"/>
                  </a:solidFill>
                  <a:latin typeface="Times New Roman"/>
                  <a:ea typeface="Times New Roman"/>
                  <a:cs typeface="Times New Roman"/>
                  <a:sym typeface="Times New Roman"/>
                </a:rPr>
                <a:t>∙</a:t>
              </a:r>
            </a:p>
            <a:p>
              <a:pPr marL="0" marR="0" lvl="0" indent="0" algn="ctr" rtl="0">
                <a:lnSpc>
                  <a:spcPct val="100000"/>
                </a:lnSpc>
                <a:spcBef>
                  <a:spcPts val="0"/>
                </a:spcBef>
                <a:spcAft>
                  <a:spcPts val="0"/>
                </a:spcAft>
                <a:buClr>
                  <a:srgbClr val="003366"/>
                </a:buClr>
                <a:buSzPct val="25000"/>
                <a:buFont typeface="Times New Roman"/>
                <a:buNone/>
              </a:pPr>
              <a:r>
                <a:rPr lang="fr" sz="2000" b="0" i="0" u="none" dirty="0">
                  <a:solidFill>
                    <a:srgbClr val="003366"/>
                  </a:solidFill>
                  <a:latin typeface="Times New Roman"/>
                  <a:ea typeface="Times New Roman"/>
                  <a:cs typeface="Times New Roman"/>
                  <a:sym typeface="Times New Roman"/>
                </a:rPr>
                <a:t>∙</a:t>
              </a:r>
            </a:p>
            <a:p>
              <a:pPr marL="0" marR="0" lvl="0" indent="0" algn="ctr" rtl="0">
                <a:lnSpc>
                  <a:spcPct val="100000"/>
                </a:lnSpc>
                <a:spcBef>
                  <a:spcPts val="0"/>
                </a:spcBef>
                <a:spcAft>
                  <a:spcPts val="0"/>
                </a:spcAft>
                <a:buClr>
                  <a:srgbClr val="003366"/>
                </a:buClr>
                <a:buSzPct val="25000"/>
                <a:buFont typeface="Times New Roman"/>
                <a:buNone/>
              </a:pPr>
              <a:r>
                <a:rPr lang="fr" sz="2000" b="0" i="0" u="none" dirty="0">
                  <a:solidFill>
                    <a:srgbClr val="003366"/>
                  </a:solidFill>
                  <a:latin typeface="Times New Roman"/>
                  <a:ea typeface="Times New Roman"/>
                  <a:cs typeface="Times New Roman"/>
                  <a:sym typeface="Times New Roman"/>
                </a:rPr>
                <a:t>∙</a:t>
              </a:r>
            </a:p>
            <a:p>
              <a:pPr marL="0" marR="0" lvl="0" indent="0" algn="ctr" rtl="0">
                <a:lnSpc>
                  <a:spcPct val="100000"/>
                </a:lnSpc>
                <a:spcBef>
                  <a:spcPts val="0"/>
                </a:spcBef>
                <a:spcAft>
                  <a:spcPts val="0"/>
                </a:spcAft>
                <a:buClr>
                  <a:srgbClr val="003366"/>
                </a:buClr>
                <a:buSzPct val="25000"/>
                <a:buFont typeface="Times New Roman"/>
                <a:buNone/>
              </a:pPr>
              <a:r>
                <a:rPr lang="fr" sz="2000" dirty="0">
                  <a:solidFill>
                    <a:srgbClr val="003366"/>
                  </a:solidFill>
                  <a:latin typeface="Times New Roman"/>
                  <a:ea typeface="Times New Roman"/>
                  <a:cs typeface="Times New Roman"/>
                  <a:sym typeface="Times New Roman"/>
                </a:rPr>
                <a:t>d</a:t>
              </a:r>
              <a:r>
                <a:rPr lang="fr" sz="2000" b="0" i="0" u="none" baseline="-25000" dirty="0" smtClean="0">
                  <a:solidFill>
                    <a:srgbClr val="003366"/>
                  </a:solidFill>
                  <a:latin typeface="Times New Roman"/>
                  <a:ea typeface="Times New Roman"/>
                  <a:cs typeface="Times New Roman"/>
                  <a:sym typeface="Times New Roman"/>
                </a:rPr>
                <a:t>t</a:t>
              </a:r>
              <a:endParaRPr lang="fr" sz="2000" b="0" i="0" u="none" baseline="-25000" dirty="0">
                <a:solidFill>
                  <a:srgbClr val="003366"/>
                </a:solidFill>
                <a:latin typeface="Times New Roman"/>
                <a:ea typeface="Times New Roman"/>
                <a:cs typeface="Times New Roman"/>
                <a:sym typeface="Times New Roman"/>
              </a:endParaRPr>
            </a:p>
          </p:txBody>
        </p:sp>
        <p:sp>
          <p:nvSpPr>
            <p:cNvPr id="8" name="Shape 118"/>
            <p:cNvSpPr txBox="1"/>
            <p:nvPr/>
          </p:nvSpPr>
          <p:spPr>
            <a:xfrm>
              <a:off x="5486400" y="1143000"/>
              <a:ext cx="1955700" cy="293700"/>
            </a:xfrm>
            <a:prstGeom prst="rect">
              <a:avLst/>
            </a:prstGeom>
            <a:noFill/>
            <a:ln>
              <a:noFill/>
            </a:ln>
          </p:spPr>
          <p:txBody>
            <a:bodyPr lIns="0" tIns="45700" rIns="0" bIns="45700" anchor="t" anchorCtr="0">
              <a:noAutofit/>
            </a:bodyPr>
            <a:lstStyle/>
            <a:p>
              <a:pPr marL="0" marR="0" lvl="0" indent="0" algn="l" rtl="0">
                <a:lnSpc>
                  <a:spcPct val="100000"/>
                </a:lnSpc>
                <a:spcBef>
                  <a:spcPts val="0"/>
                </a:spcBef>
                <a:spcAft>
                  <a:spcPts val="0"/>
                </a:spcAft>
                <a:buClr>
                  <a:srgbClr val="003366"/>
                </a:buClr>
                <a:buSzPct val="25000"/>
                <a:buFont typeface="Times New Roman"/>
                <a:buNone/>
              </a:pPr>
              <a:r>
                <a:rPr lang="fr" sz="2000" dirty="0">
                  <a:solidFill>
                    <a:srgbClr val="003366"/>
                  </a:solidFill>
                  <a:latin typeface="Times New Roman"/>
                  <a:ea typeface="Times New Roman"/>
                  <a:cs typeface="Times New Roman"/>
                  <a:sym typeface="Times New Roman"/>
                </a:rPr>
                <a:t>t</a:t>
              </a:r>
              <a:r>
                <a:rPr lang="fr" sz="2000" b="0" i="0" u="none" baseline="-25000" dirty="0" smtClean="0">
                  <a:solidFill>
                    <a:srgbClr val="003366"/>
                  </a:solidFill>
                  <a:latin typeface="Times New Roman"/>
                  <a:ea typeface="Times New Roman"/>
                  <a:cs typeface="Times New Roman"/>
                  <a:sym typeface="Times New Roman"/>
                </a:rPr>
                <a:t>1      </a:t>
              </a:r>
              <a:r>
                <a:rPr lang="fr" sz="2000" dirty="0">
                  <a:solidFill>
                    <a:srgbClr val="003366"/>
                  </a:solidFill>
                  <a:latin typeface="Times New Roman"/>
                  <a:ea typeface="Times New Roman"/>
                  <a:cs typeface="Times New Roman"/>
                  <a:sym typeface="Times New Roman"/>
                </a:rPr>
                <a:t>t</a:t>
              </a:r>
              <a:r>
                <a:rPr lang="fr" sz="2000" b="0" i="0" u="none" baseline="-25000" dirty="0" smtClean="0">
                  <a:solidFill>
                    <a:srgbClr val="003366"/>
                  </a:solidFill>
                  <a:latin typeface="Times New Roman"/>
                  <a:ea typeface="Times New Roman"/>
                  <a:cs typeface="Times New Roman"/>
                  <a:sym typeface="Times New Roman"/>
                </a:rPr>
                <a:t>2        </a:t>
              </a:r>
              <a:r>
                <a:rPr lang="fr" sz="2000" b="0" i="0" u="none" dirty="0">
                  <a:solidFill>
                    <a:srgbClr val="003366"/>
                  </a:solidFill>
                  <a:latin typeface="Times New Roman"/>
                  <a:ea typeface="Times New Roman"/>
                  <a:cs typeface="Times New Roman"/>
                  <a:sym typeface="Times New Roman"/>
                </a:rPr>
                <a:t>∙   ∙   ∙   </a:t>
              </a:r>
              <a:r>
                <a:rPr lang="fr" sz="2000" dirty="0">
                  <a:solidFill>
                    <a:srgbClr val="003366"/>
                  </a:solidFill>
                  <a:latin typeface="Times New Roman"/>
                  <a:ea typeface="Times New Roman"/>
                  <a:cs typeface="Times New Roman"/>
                  <a:sym typeface="Times New Roman"/>
                </a:rPr>
                <a:t>t</a:t>
              </a:r>
              <a:r>
                <a:rPr lang="fr" sz="2000" b="0" i="0" u="none" baseline="-25000" dirty="0" smtClean="0">
                  <a:solidFill>
                    <a:srgbClr val="003366"/>
                  </a:solidFill>
                  <a:latin typeface="Times New Roman"/>
                  <a:ea typeface="Times New Roman"/>
                  <a:cs typeface="Times New Roman"/>
                  <a:sym typeface="Times New Roman"/>
                </a:rPr>
                <a:t>d</a:t>
              </a:r>
              <a:endParaRPr lang="fr" sz="2000" b="0" i="0" u="none" baseline="-25000" dirty="0">
                <a:solidFill>
                  <a:srgbClr val="003366"/>
                </a:solidFill>
                <a:latin typeface="Times New Roman"/>
                <a:ea typeface="Times New Roman"/>
                <a:cs typeface="Times New Roman"/>
                <a:sym typeface="Times New Roman"/>
              </a:endParaRPr>
            </a:p>
          </p:txBody>
        </p:sp>
      </p:grpSp>
      <p:sp>
        <p:nvSpPr>
          <p:cNvPr id="9" name="ZoneTexte 8"/>
          <p:cNvSpPr txBox="1"/>
          <p:nvPr/>
        </p:nvSpPr>
        <p:spPr>
          <a:xfrm>
            <a:off x="1439324" y="2588928"/>
            <a:ext cx="2012479" cy="1708160"/>
          </a:xfrm>
          <a:prstGeom prst="rect">
            <a:avLst/>
          </a:prstGeom>
          <a:solidFill>
            <a:schemeClr val="bg1"/>
          </a:solidFill>
          <a:ln>
            <a:solidFill>
              <a:schemeClr val="accent1"/>
            </a:solidFill>
          </a:ln>
        </p:spPr>
        <p:txBody>
          <a:bodyPr wrap="square" rtlCol="0">
            <a:spAutoFit/>
          </a:bodyPr>
          <a:lstStyle/>
          <a:p>
            <a:r>
              <a:rPr lang="en-US" sz="1000" dirty="0">
                <a:solidFill>
                  <a:schemeClr val="tx1"/>
                </a:solidFill>
              </a:rPr>
              <a:t>The </a:t>
            </a:r>
            <a:r>
              <a:rPr lang="en-US" sz="1000" dirty="0" err="1">
                <a:solidFill>
                  <a:schemeClr val="tx1"/>
                </a:solidFill>
              </a:rPr>
              <a:t>Assystem</a:t>
            </a:r>
            <a:r>
              <a:rPr lang="en-US" sz="1000" dirty="0">
                <a:solidFill>
                  <a:schemeClr val="tx1"/>
                </a:solidFill>
              </a:rPr>
              <a:t> teams are trained to listen, acquire and develop skills, be able to adapt to the inherent challenges of innovation, risk control, complexity, and to convert our customers' goals into the results of our joint projects. With offices in 20 countries, our teams work every day around the world </a:t>
            </a:r>
            <a:r>
              <a:rPr lang="en-US" sz="1000" dirty="0" smtClean="0">
                <a:solidFill>
                  <a:schemeClr val="tx1"/>
                </a:solidFill>
              </a:rPr>
              <a:t>to</a:t>
            </a:r>
            <a:endParaRPr lang="fr-FR" dirty="0">
              <a:solidFill>
                <a:schemeClr val="tx1"/>
              </a:solidFill>
            </a:endParaRPr>
          </a:p>
        </p:txBody>
      </p:sp>
      <p:sp>
        <p:nvSpPr>
          <p:cNvPr id="10" name="ZoneTexte 9"/>
          <p:cNvSpPr txBox="1"/>
          <p:nvPr/>
        </p:nvSpPr>
        <p:spPr>
          <a:xfrm>
            <a:off x="1641109" y="2780400"/>
            <a:ext cx="2012479" cy="2031325"/>
          </a:xfrm>
          <a:prstGeom prst="rect">
            <a:avLst/>
          </a:prstGeom>
          <a:solidFill>
            <a:schemeClr val="bg1"/>
          </a:solidFill>
          <a:ln>
            <a:solidFill>
              <a:schemeClr val="accent1"/>
            </a:solidFill>
          </a:ln>
        </p:spPr>
        <p:txBody>
          <a:bodyPr wrap="square" rtlCol="0">
            <a:spAutoFit/>
          </a:bodyPr>
          <a:lstStyle/>
          <a:p>
            <a:r>
              <a:rPr lang="en-US" sz="1000" dirty="0">
                <a:solidFill>
                  <a:schemeClr val="tx1"/>
                </a:solidFill>
              </a:rPr>
              <a:t>Cleaner energy, lighter aircraft, and electric modes of transport for the masses - these are a few of the challenges </a:t>
            </a:r>
            <a:r>
              <a:rPr lang="en-US" sz="1000" dirty="0" err="1">
                <a:solidFill>
                  <a:schemeClr val="tx1"/>
                </a:solidFill>
              </a:rPr>
              <a:t>Assystem's</a:t>
            </a:r>
            <a:r>
              <a:rPr lang="en-US" sz="1000" dirty="0">
                <a:solidFill>
                  <a:schemeClr val="tx1"/>
                </a:solidFill>
              </a:rPr>
              <a:t> customers face on a daily basis. Our 12.500 employees are committed to addressing these challenges with their know-how, methodologies and conviction</a:t>
            </a:r>
            <a:r>
              <a:rPr lang="en-US" sz="1000" dirty="0" smtClean="0">
                <a:solidFill>
                  <a:schemeClr val="tx1"/>
                </a:solidFill>
              </a:rPr>
              <a:t>.</a:t>
            </a:r>
          </a:p>
          <a:p>
            <a:r>
              <a:rPr lang="en-US" sz="1000" dirty="0">
                <a:solidFill>
                  <a:schemeClr val="tx1"/>
                </a:solidFill>
              </a:rPr>
              <a:t>cycle, coordinating and executing the realization of their projects and infrastructure</a:t>
            </a:r>
            <a:endParaRPr lang="fr-FR" dirty="0">
              <a:solidFill>
                <a:schemeClr val="tx1"/>
              </a:solidFill>
            </a:endParaRPr>
          </a:p>
        </p:txBody>
      </p:sp>
      <p:sp>
        <p:nvSpPr>
          <p:cNvPr id="11" name="ZoneTexte 10"/>
          <p:cNvSpPr txBox="1"/>
          <p:nvPr/>
        </p:nvSpPr>
        <p:spPr>
          <a:xfrm>
            <a:off x="1842894" y="2926819"/>
            <a:ext cx="2012479" cy="2192908"/>
          </a:xfrm>
          <a:prstGeom prst="rect">
            <a:avLst/>
          </a:prstGeom>
          <a:solidFill>
            <a:schemeClr val="bg1"/>
          </a:solidFill>
          <a:ln>
            <a:solidFill>
              <a:schemeClr val="accent1"/>
            </a:solidFill>
          </a:ln>
        </p:spPr>
        <p:txBody>
          <a:bodyPr wrap="square" rtlCol="0">
            <a:spAutoFit/>
          </a:bodyPr>
          <a:lstStyle/>
          <a:p>
            <a:r>
              <a:rPr lang="en-US" sz="1000" dirty="0">
                <a:solidFill>
                  <a:schemeClr val="tx1"/>
                </a:solidFill>
              </a:rPr>
              <a:t>50 years of experience have made </a:t>
            </a:r>
            <a:r>
              <a:rPr lang="en-US" sz="1000" dirty="0" err="1">
                <a:solidFill>
                  <a:schemeClr val="tx1"/>
                </a:solidFill>
              </a:rPr>
              <a:t>Assystem</a:t>
            </a:r>
            <a:r>
              <a:rPr lang="en-US" sz="1000" dirty="0">
                <a:solidFill>
                  <a:schemeClr val="tx1"/>
                </a:solidFill>
              </a:rPr>
              <a:t> a key partner of the world's largest industrial groups: Airbus, </a:t>
            </a:r>
            <a:r>
              <a:rPr lang="en-US" sz="1000" dirty="0" err="1">
                <a:solidFill>
                  <a:schemeClr val="tx1"/>
                </a:solidFill>
              </a:rPr>
              <a:t>Areva</a:t>
            </a:r>
            <a:r>
              <a:rPr lang="en-US" sz="1000" dirty="0">
                <a:solidFill>
                  <a:schemeClr val="tx1"/>
                </a:solidFill>
              </a:rPr>
              <a:t>, Alstom, </a:t>
            </a:r>
            <a:r>
              <a:rPr lang="en-US" sz="1000" dirty="0" smtClean="0">
                <a:solidFill>
                  <a:schemeClr val="tx1"/>
                </a:solidFill>
              </a:rPr>
              <a:t>EDF,...</a:t>
            </a:r>
            <a:r>
              <a:rPr lang="en-US" sz="1000" dirty="0">
                <a:solidFill>
                  <a:schemeClr val="tx1"/>
                </a:solidFill>
              </a:rPr>
              <a:t/>
            </a:r>
            <a:br>
              <a:rPr lang="en-US" sz="1000" dirty="0">
                <a:solidFill>
                  <a:schemeClr val="tx1"/>
                </a:solidFill>
              </a:rPr>
            </a:br>
            <a:r>
              <a:rPr lang="en-US" sz="1000" dirty="0">
                <a:solidFill>
                  <a:schemeClr val="tx1"/>
                </a:solidFill>
              </a:rPr>
              <a:t>Designing and developing the products and services of tomorrow, building and ensuring the optimum use of their investments throughout the life cycle, coordinating and executing the realization of their projects and </a:t>
            </a:r>
            <a:r>
              <a:rPr lang="en-US" sz="1000" dirty="0" smtClean="0">
                <a:solidFill>
                  <a:schemeClr val="tx1"/>
                </a:solidFill>
              </a:rPr>
              <a:t>infrastructure…</a:t>
            </a:r>
            <a:endParaRPr lang="fr-FR" dirty="0">
              <a:solidFill>
                <a:schemeClr val="tx1"/>
              </a:solidFill>
            </a:endParaRPr>
          </a:p>
        </p:txBody>
      </p:sp>
      <p:sp>
        <p:nvSpPr>
          <p:cNvPr id="12" name="Espace réservé du contenu 2"/>
          <p:cNvSpPr txBox="1">
            <a:spLocks/>
          </p:cNvSpPr>
          <p:nvPr/>
        </p:nvSpPr>
        <p:spPr>
          <a:xfrm>
            <a:off x="1666958" y="2076408"/>
            <a:ext cx="1487103" cy="571309"/>
          </a:xfrm>
          <a:prstGeom prst="rect">
            <a:avLst/>
          </a:prstGeom>
        </p:spPr>
        <p:txBody>
          <a:bodyPr vert="horz" lIns="91440" tIns="45720" rIns="91440" bIns="45720" rtlCol="0">
            <a:normAutofit/>
          </a:bodyPr>
          <a:lstStyle>
            <a:lvl1pPr marL="0" indent="0" algn="l" defTabSz="914400" rtl="0" eaLnBrk="1" latinLnBrk="0" hangingPunct="1">
              <a:spcBef>
                <a:spcPct val="20000"/>
              </a:spcBef>
              <a:buFontTx/>
              <a:buNone/>
              <a:defRPr lang="fr-FR" sz="2000" b="1" kern="1200">
                <a:solidFill>
                  <a:srgbClr val="9D1747"/>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anose="020B0604020202020204" pitchFamily="34" charset="0"/>
              <a:buChar char="•"/>
              <a:defRPr lang="fr-FR" sz="1500" b="1" kern="1200" baseline="0">
                <a:solidFill>
                  <a:srgbClr val="4F4D50"/>
                </a:solidFill>
                <a:latin typeface="Arial" pitchFamily="34" charset="0"/>
                <a:ea typeface="+mn-ea"/>
                <a:cs typeface="Arial" pitchFamily="34" charset="0"/>
              </a:defRPr>
            </a:lvl2pPr>
            <a:lvl3pPr marL="1143000" indent="-228600" algn="l" defTabSz="914400" rtl="0" eaLnBrk="1" latinLnBrk="0" hangingPunct="1">
              <a:lnSpc>
                <a:spcPct val="100000"/>
              </a:lnSpc>
              <a:spcBef>
                <a:spcPts val="600"/>
              </a:spcBef>
              <a:buFont typeface="Arial" panose="020B0604020202020204" pitchFamily="34" charset="0"/>
              <a:buChar char="•"/>
              <a:defRPr lang="fr-FR" sz="1200" kern="1200" baseline="0" dirty="0" smtClean="0">
                <a:solidFill>
                  <a:srgbClr val="4F4D50"/>
                </a:solidFill>
                <a:latin typeface="Arial" pitchFamily="34" charset="0"/>
                <a:ea typeface="+mn-ea"/>
                <a:cs typeface="Arial" pitchFamily="34" charset="0"/>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fr-FR" b="0" dirty="0" smtClean="0">
                <a:solidFill>
                  <a:schemeClr val="tx1"/>
                </a:solidFill>
                <a:latin typeface="+mj-lt"/>
              </a:rPr>
              <a:t>Document</a:t>
            </a:r>
            <a:endParaRPr lang="fr-FR" b="0" dirty="0">
              <a:solidFill>
                <a:schemeClr val="tx1"/>
              </a:solidFill>
              <a:latin typeface="+mj-lt"/>
            </a:endParaRPr>
          </a:p>
        </p:txBody>
      </p:sp>
      <p:graphicFrame>
        <p:nvGraphicFramePr>
          <p:cNvPr id="13" name="Tableau 12"/>
          <p:cNvGraphicFramePr>
            <a:graphicFrameLocks noGrp="1"/>
          </p:cNvGraphicFramePr>
          <p:nvPr>
            <p:extLst>
              <p:ext uri="{D42A27DB-BD31-4B8C-83A1-F6EECF244321}">
                <p14:modId xmlns:p14="http://schemas.microsoft.com/office/powerpoint/2010/main" val="899011385"/>
              </p:ext>
            </p:extLst>
          </p:nvPr>
        </p:nvGraphicFramePr>
        <p:xfrm>
          <a:off x="3934449" y="2853395"/>
          <a:ext cx="6419309" cy="1865997"/>
        </p:xfrm>
        <a:graphic>
          <a:graphicData uri="http://schemas.openxmlformats.org/drawingml/2006/table">
            <a:tbl>
              <a:tblPr firstRow="1" bandRow="1">
                <a:tableStyleId>{5940675A-B579-460E-94D1-54222C63F5DA}</a:tableStyleId>
              </a:tblPr>
              <a:tblGrid>
                <a:gridCol w="917044">
                  <a:extLst>
                    <a:ext uri="{9D8B030D-6E8A-4147-A177-3AD203B41FA5}">
                      <a16:colId xmlns:a16="http://schemas.microsoft.com/office/drawing/2014/main" val="2845572564"/>
                    </a:ext>
                  </a:extLst>
                </a:gridCol>
                <a:gridCol w="917044">
                  <a:extLst>
                    <a:ext uri="{9D8B030D-6E8A-4147-A177-3AD203B41FA5}">
                      <a16:colId xmlns:a16="http://schemas.microsoft.com/office/drawing/2014/main" val="3905807686"/>
                    </a:ext>
                  </a:extLst>
                </a:gridCol>
                <a:gridCol w="1149884">
                  <a:extLst>
                    <a:ext uri="{9D8B030D-6E8A-4147-A177-3AD203B41FA5}">
                      <a16:colId xmlns:a16="http://schemas.microsoft.com/office/drawing/2014/main" val="1138248017"/>
                    </a:ext>
                  </a:extLst>
                </a:gridCol>
                <a:gridCol w="981463">
                  <a:extLst>
                    <a:ext uri="{9D8B030D-6E8A-4147-A177-3AD203B41FA5}">
                      <a16:colId xmlns:a16="http://schemas.microsoft.com/office/drawing/2014/main" val="2492930260"/>
                    </a:ext>
                  </a:extLst>
                </a:gridCol>
                <a:gridCol w="619786">
                  <a:extLst>
                    <a:ext uri="{9D8B030D-6E8A-4147-A177-3AD203B41FA5}">
                      <a16:colId xmlns:a16="http://schemas.microsoft.com/office/drawing/2014/main" val="2607299831"/>
                    </a:ext>
                  </a:extLst>
                </a:gridCol>
                <a:gridCol w="917044">
                  <a:extLst>
                    <a:ext uri="{9D8B030D-6E8A-4147-A177-3AD203B41FA5}">
                      <a16:colId xmlns:a16="http://schemas.microsoft.com/office/drawing/2014/main" val="2189592658"/>
                    </a:ext>
                  </a:extLst>
                </a:gridCol>
                <a:gridCol w="917044">
                  <a:extLst>
                    <a:ext uri="{9D8B030D-6E8A-4147-A177-3AD203B41FA5}">
                      <a16:colId xmlns:a16="http://schemas.microsoft.com/office/drawing/2014/main" val="1174247442"/>
                    </a:ext>
                  </a:extLst>
                </a:gridCol>
              </a:tblGrid>
              <a:tr h="562477">
                <a:tc>
                  <a:txBody>
                    <a:bodyPr/>
                    <a:lstStyle/>
                    <a:p>
                      <a:endParaRPr lang="fr-FR" sz="1400" dirty="0"/>
                    </a:p>
                  </a:txBody>
                  <a:tcPr/>
                </a:tc>
                <a:tc>
                  <a:txBody>
                    <a:bodyPr/>
                    <a:lstStyle/>
                    <a:p>
                      <a:r>
                        <a:rPr lang="fr-FR" sz="1400" dirty="0" err="1" smtClean="0"/>
                        <a:t>years</a:t>
                      </a:r>
                      <a:endParaRPr lang="fr-FR" sz="1400" dirty="0"/>
                    </a:p>
                  </a:txBody>
                  <a:tcPr/>
                </a:tc>
                <a:tc>
                  <a:txBody>
                    <a:bodyPr/>
                    <a:lstStyle/>
                    <a:p>
                      <a:r>
                        <a:rPr lang="fr-FR" sz="1400" dirty="0" err="1" smtClean="0"/>
                        <a:t>Assystem</a:t>
                      </a:r>
                      <a:endParaRPr lang="fr-FR" sz="1400" dirty="0"/>
                    </a:p>
                  </a:txBody>
                  <a:tcPr/>
                </a:tc>
                <a:tc>
                  <a:txBody>
                    <a:bodyPr/>
                    <a:lstStyle/>
                    <a:p>
                      <a:r>
                        <a:rPr lang="fr-FR" sz="1400" dirty="0" err="1" smtClean="0"/>
                        <a:t>partner</a:t>
                      </a:r>
                      <a:endParaRPr lang="fr-FR" sz="1400" dirty="0"/>
                    </a:p>
                  </a:txBody>
                  <a:tcPr/>
                </a:tc>
                <a:tc>
                  <a:txBody>
                    <a:bodyPr/>
                    <a:lstStyle/>
                    <a:p>
                      <a:r>
                        <a:rPr lang="fr-FR" sz="1400" dirty="0" smtClean="0"/>
                        <a:t>…</a:t>
                      </a:r>
                      <a:endParaRPr lang="fr-FR" sz="1400" dirty="0"/>
                    </a:p>
                  </a:txBody>
                  <a:tcPr/>
                </a:tc>
                <a:tc>
                  <a:txBody>
                    <a:bodyPr/>
                    <a:lstStyle/>
                    <a:p>
                      <a:r>
                        <a:rPr lang="fr-FR" sz="1400" dirty="0" smtClean="0"/>
                        <a:t>…</a:t>
                      </a:r>
                      <a:endParaRPr lang="fr-FR" sz="1400" dirty="0"/>
                    </a:p>
                  </a:txBody>
                  <a:tcPr/>
                </a:tc>
                <a:tc>
                  <a:txBody>
                    <a:bodyPr/>
                    <a:lstStyle/>
                    <a:p>
                      <a:r>
                        <a:rPr lang="fr-FR" sz="1400" dirty="0" smtClean="0"/>
                        <a:t>…</a:t>
                      </a:r>
                      <a:endParaRPr lang="fr-FR" sz="1400" dirty="0"/>
                    </a:p>
                  </a:txBody>
                  <a:tcPr/>
                </a:tc>
                <a:extLst>
                  <a:ext uri="{0D108BD9-81ED-4DB2-BD59-A6C34878D82A}">
                    <a16:rowId xmlns:a16="http://schemas.microsoft.com/office/drawing/2014/main" val="1040066481"/>
                  </a:ext>
                </a:extLst>
              </a:tr>
              <a:tr h="325880">
                <a:tc>
                  <a:txBody>
                    <a:bodyPr/>
                    <a:lstStyle/>
                    <a:p>
                      <a:r>
                        <a:rPr lang="fr-FR" sz="1400" dirty="0" smtClean="0"/>
                        <a:t>D1</a:t>
                      </a:r>
                      <a:endParaRPr lang="fr-FR" sz="1400" dirty="0"/>
                    </a:p>
                  </a:txBody>
                  <a:tcPr/>
                </a:tc>
                <a:tc>
                  <a:txBody>
                    <a:bodyPr/>
                    <a:lstStyle/>
                    <a:p>
                      <a:endParaRPr lang="fr-FR" sz="1400" dirty="0"/>
                    </a:p>
                  </a:txBody>
                  <a:tcPr/>
                </a:tc>
                <a:tc>
                  <a:txBody>
                    <a:bodyPr/>
                    <a:lstStyle/>
                    <a:p>
                      <a:endParaRPr lang="fr-FR" sz="1400"/>
                    </a:p>
                  </a:txBody>
                  <a:tcPr/>
                </a:tc>
                <a:tc>
                  <a:txBody>
                    <a:bodyPr/>
                    <a:lstStyle/>
                    <a:p>
                      <a:endParaRPr lang="fr-FR" sz="1400"/>
                    </a:p>
                  </a:txBody>
                  <a:tcPr/>
                </a:tc>
                <a:tc>
                  <a:txBody>
                    <a:bodyPr/>
                    <a:lstStyle/>
                    <a:p>
                      <a:endParaRPr lang="fr-FR" sz="1400"/>
                    </a:p>
                  </a:txBody>
                  <a:tcPr/>
                </a:tc>
                <a:tc>
                  <a:txBody>
                    <a:bodyPr/>
                    <a:lstStyle/>
                    <a:p>
                      <a:endParaRPr lang="fr-FR" sz="1400"/>
                    </a:p>
                  </a:txBody>
                  <a:tcPr/>
                </a:tc>
                <a:tc>
                  <a:txBody>
                    <a:bodyPr/>
                    <a:lstStyle/>
                    <a:p>
                      <a:endParaRPr lang="fr-FR" sz="1400"/>
                    </a:p>
                  </a:txBody>
                  <a:tcPr/>
                </a:tc>
                <a:extLst>
                  <a:ext uri="{0D108BD9-81ED-4DB2-BD59-A6C34878D82A}">
                    <a16:rowId xmlns:a16="http://schemas.microsoft.com/office/drawing/2014/main" val="3563289607"/>
                  </a:ext>
                </a:extLst>
              </a:tr>
              <a:tr h="325880">
                <a:tc>
                  <a:txBody>
                    <a:bodyPr/>
                    <a:lstStyle/>
                    <a:p>
                      <a:r>
                        <a:rPr lang="fr-FR" sz="1400" dirty="0" smtClean="0"/>
                        <a:t>D2</a:t>
                      </a:r>
                      <a:endParaRPr lang="fr-FR" sz="1400" dirty="0"/>
                    </a:p>
                  </a:txBody>
                  <a:tcPr/>
                </a:tc>
                <a:tc>
                  <a:txBody>
                    <a:bodyPr/>
                    <a:lstStyle/>
                    <a:p>
                      <a:endParaRPr lang="fr-FR" sz="1400"/>
                    </a:p>
                  </a:txBody>
                  <a:tcPr/>
                </a:tc>
                <a:tc>
                  <a:txBody>
                    <a:bodyPr/>
                    <a:lstStyle/>
                    <a:p>
                      <a:endParaRPr lang="fr-FR" sz="1400"/>
                    </a:p>
                  </a:txBody>
                  <a:tcPr/>
                </a:tc>
                <a:tc>
                  <a:txBody>
                    <a:bodyPr/>
                    <a:lstStyle/>
                    <a:p>
                      <a:endParaRPr lang="fr-FR" sz="1400"/>
                    </a:p>
                  </a:txBody>
                  <a:tcPr/>
                </a:tc>
                <a:tc>
                  <a:txBody>
                    <a:bodyPr/>
                    <a:lstStyle/>
                    <a:p>
                      <a:endParaRPr lang="fr-FR" sz="1400"/>
                    </a:p>
                  </a:txBody>
                  <a:tcPr/>
                </a:tc>
                <a:tc>
                  <a:txBody>
                    <a:bodyPr/>
                    <a:lstStyle/>
                    <a:p>
                      <a:endParaRPr lang="fr-FR" sz="1400"/>
                    </a:p>
                  </a:txBody>
                  <a:tcPr/>
                </a:tc>
                <a:tc>
                  <a:txBody>
                    <a:bodyPr/>
                    <a:lstStyle/>
                    <a:p>
                      <a:endParaRPr lang="fr-FR" sz="1400"/>
                    </a:p>
                  </a:txBody>
                  <a:tcPr/>
                </a:tc>
                <a:extLst>
                  <a:ext uri="{0D108BD9-81ED-4DB2-BD59-A6C34878D82A}">
                    <a16:rowId xmlns:a16="http://schemas.microsoft.com/office/drawing/2014/main" val="2425276254"/>
                  </a:ext>
                </a:extLst>
              </a:tr>
              <a:tr h="325880">
                <a:tc>
                  <a:txBody>
                    <a:bodyPr/>
                    <a:lstStyle/>
                    <a:p>
                      <a:r>
                        <a:rPr lang="fr-FR" sz="1400" dirty="0" smtClean="0"/>
                        <a:t>D3</a:t>
                      </a:r>
                      <a:endParaRPr lang="fr-FR" sz="1400" dirty="0"/>
                    </a:p>
                  </a:txBody>
                  <a:tcPr/>
                </a:tc>
                <a:tc>
                  <a:txBody>
                    <a:bodyPr/>
                    <a:lstStyle/>
                    <a:p>
                      <a:endParaRPr lang="fr-FR" sz="1400"/>
                    </a:p>
                  </a:txBody>
                  <a:tcPr/>
                </a:tc>
                <a:tc>
                  <a:txBody>
                    <a:bodyPr/>
                    <a:lstStyle/>
                    <a:p>
                      <a:endParaRPr lang="fr-FR" sz="1400"/>
                    </a:p>
                  </a:txBody>
                  <a:tcPr/>
                </a:tc>
                <a:tc>
                  <a:txBody>
                    <a:bodyPr/>
                    <a:lstStyle/>
                    <a:p>
                      <a:endParaRPr lang="fr-FR" sz="1400"/>
                    </a:p>
                  </a:txBody>
                  <a:tcPr/>
                </a:tc>
                <a:tc>
                  <a:txBody>
                    <a:bodyPr/>
                    <a:lstStyle/>
                    <a:p>
                      <a:endParaRPr lang="fr-FR" sz="1400"/>
                    </a:p>
                  </a:txBody>
                  <a:tcPr/>
                </a:tc>
                <a:tc>
                  <a:txBody>
                    <a:bodyPr/>
                    <a:lstStyle/>
                    <a:p>
                      <a:endParaRPr lang="fr-FR" sz="1400"/>
                    </a:p>
                  </a:txBody>
                  <a:tcPr/>
                </a:tc>
                <a:tc>
                  <a:txBody>
                    <a:bodyPr/>
                    <a:lstStyle/>
                    <a:p>
                      <a:endParaRPr lang="fr-FR" sz="1400"/>
                    </a:p>
                  </a:txBody>
                  <a:tcPr/>
                </a:tc>
                <a:extLst>
                  <a:ext uri="{0D108BD9-81ED-4DB2-BD59-A6C34878D82A}">
                    <a16:rowId xmlns:a16="http://schemas.microsoft.com/office/drawing/2014/main" val="3115453780"/>
                  </a:ext>
                </a:extLst>
              </a:tr>
              <a:tr h="325880">
                <a:tc>
                  <a:txBody>
                    <a:bodyPr/>
                    <a:lstStyle/>
                    <a:p>
                      <a:r>
                        <a:rPr lang="fr-FR" sz="1400" dirty="0" smtClean="0"/>
                        <a:t>…</a:t>
                      </a:r>
                      <a:endParaRPr lang="fr-FR" sz="1400" dirty="0"/>
                    </a:p>
                  </a:txBody>
                  <a:tcPr/>
                </a:tc>
                <a:tc>
                  <a:txBody>
                    <a:bodyPr/>
                    <a:lstStyle/>
                    <a:p>
                      <a:endParaRPr lang="fr-FR" sz="1400"/>
                    </a:p>
                  </a:txBody>
                  <a:tcPr/>
                </a:tc>
                <a:tc>
                  <a:txBody>
                    <a:bodyPr/>
                    <a:lstStyle/>
                    <a:p>
                      <a:endParaRPr lang="fr-FR" sz="1400" dirty="0"/>
                    </a:p>
                  </a:txBody>
                  <a:tcPr/>
                </a:tc>
                <a:tc>
                  <a:txBody>
                    <a:bodyPr/>
                    <a:lstStyle/>
                    <a:p>
                      <a:endParaRPr lang="fr-FR" sz="1400"/>
                    </a:p>
                  </a:txBody>
                  <a:tcPr/>
                </a:tc>
                <a:tc>
                  <a:txBody>
                    <a:bodyPr/>
                    <a:lstStyle/>
                    <a:p>
                      <a:endParaRPr lang="fr-FR" sz="1400"/>
                    </a:p>
                  </a:txBody>
                  <a:tcPr/>
                </a:tc>
                <a:tc>
                  <a:txBody>
                    <a:bodyPr/>
                    <a:lstStyle/>
                    <a:p>
                      <a:endParaRPr lang="fr-FR" sz="1400"/>
                    </a:p>
                  </a:txBody>
                  <a:tcPr/>
                </a:tc>
                <a:tc>
                  <a:txBody>
                    <a:bodyPr/>
                    <a:lstStyle/>
                    <a:p>
                      <a:endParaRPr lang="fr-FR" sz="1400" dirty="0"/>
                    </a:p>
                  </a:txBody>
                  <a:tcPr/>
                </a:tc>
                <a:extLst>
                  <a:ext uri="{0D108BD9-81ED-4DB2-BD59-A6C34878D82A}">
                    <a16:rowId xmlns:a16="http://schemas.microsoft.com/office/drawing/2014/main" val="3177595619"/>
                  </a:ext>
                </a:extLst>
              </a:tr>
            </a:tbl>
          </a:graphicData>
        </a:graphic>
      </p:graphicFrame>
      <p:cxnSp>
        <p:nvCxnSpPr>
          <p:cNvPr id="14" name="Connecteur droit avec flèche 13"/>
          <p:cNvCxnSpPr/>
          <p:nvPr/>
        </p:nvCxnSpPr>
        <p:spPr>
          <a:xfrm>
            <a:off x="4214215" y="3710799"/>
            <a:ext cx="1346479" cy="12379"/>
          </a:xfrm>
          <a:prstGeom prst="straightConnector1">
            <a:avLst/>
          </a:prstGeom>
          <a:ln w="53975">
            <a:solidFill>
              <a:srgbClr val="C00000"/>
            </a:solidFill>
            <a:tailEnd type="triangle"/>
          </a:ln>
        </p:spPr>
        <p:style>
          <a:lnRef idx="1">
            <a:schemeClr val="accent5"/>
          </a:lnRef>
          <a:fillRef idx="0">
            <a:schemeClr val="accent5"/>
          </a:fillRef>
          <a:effectRef idx="0">
            <a:schemeClr val="accent5"/>
          </a:effectRef>
          <a:fontRef idx="minor">
            <a:schemeClr val="tx1"/>
          </a:fontRef>
        </p:style>
      </p:cxnSp>
      <p:graphicFrame>
        <p:nvGraphicFramePr>
          <p:cNvPr id="15" name="Tableau 14"/>
          <p:cNvGraphicFramePr>
            <a:graphicFrameLocks noGrp="1"/>
          </p:cNvGraphicFramePr>
          <p:nvPr>
            <p:extLst>
              <p:ext uri="{D42A27DB-BD31-4B8C-83A1-F6EECF244321}">
                <p14:modId xmlns:p14="http://schemas.microsoft.com/office/powerpoint/2010/main" val="3685483123"/>
              </p:ext>
            </p:extLst>
          </p:nvPr>
        </p:nvGraphicFramePr>
        <p:xfrm>
          <a:off x="3934448" y="2850318"/>
          <a:ext cx="6419309" cy="1865997"/>
        </p:xfrm>
        <a:graphic>
          <a:graphicData uri="http://schemas.openxmlformats.org/drawingml/2006/table">
            <a:tbl>
              <a:tblPr firstRow="1" bandRow="1">
                <a:tableStyleId>{5940675A-B579-460E-94D1-54222C63F5DA}</a:tableStyleId>
              </a:tblPr>
              <a:tblGrid>
                <a:gridCol w="917044">
                  <a:extLst>
                    <a:ext uri="{9D8B030D-6E8A-4147-A177-3AD203B41FA5}">
                      <a16:colId xmlns:a16="http://schemas.microsoft.com/office/drawing/2014/main" val="2845572564"/>
                    </a:ext>
                  </a:extLst>
                </a:gridCol>
                <a:gridCol w="917044">
                  <a:extLst>
                    <a:ext uri="{9D8B030D-6E8A-4147-A177-3AD203B41FA5}">
                      <a16:colId xmlns:a16="http://schemas.microsoft.com/office/drawing/2014/main" val="3905807686"/>
                    </a:ext>
                  </a:extLst>
                </a:gridCol>
                <a:gridCol w="1149884">
                  <a:extLst>
                    <a:ext uri="{9D8B030D-6E8A-4147-A177-3AD203B41FA5}">
                      <a16:colId xmlns:a16="http://schemas.microsoft.com/office/drawing/2014/main" val="1138248017"/>
                    </a:ext>
                  </a:extLst>
                </a:gridCol>
                <a:gridCol w="981463">
                  <a:extLst>
                    <a:ext uri="{9D8B030D-6E8A-4147-A177-3AD203B41FA5}">
                      <a16:colId xmlns:a16="http://schemas.microsoft.com/office/drawing/2014/main" val="2492930260"/>
                    </a:ext>
                  </a:extLst>
                </a:gridCol>
                <a:gridCol w="619786">
                  <a:extLst>
                    <a:ext uri="{9D8B030D-6E8A-4147-A177-3AD203B41FA5}">
                      <a16:colId xmlns:a16="http://schemas.microsoft.com/office/drawing/2014/main" val="2607299831"/>
                    </a:ext>
                  </a:extLst>
                </a:gridCol>
                <a:gridCol w="917044">
                  <a:extLst>
                    <a:ext uri="{9D8B030D-6E8A-4147-A177-3AD203B41FA5}">
                      <a16:colId xmlns:a16="http://schemas.microsoft.com/office/drawing/2014/main" val="2189592658"/>
                    </a:ext>
                  </a:extLst>
                </a:gridCol>
                <a:gridCol w="917044">
                  <a:extLst>
                    <a:ext uri="{9D8B030D-6E8A-4147-A177-3AD203B41FA5}">
                      <a16:colId xmlns:a16="http://schemas.microsoft.com/office/drawing/2014/main" val="1174247442"/>
                    </a:ext>
                  </a:extLst>
                </a:gridCol>
              </a:tblGrid>
              <a:tr h="562477">
                <a:tc>
                  <a:txBody>
                    <a:bodyPr/>
                    <a:lstStyle/>
                    <a:p>
                      <a:endParaRPr lang="fr-FR" sz="1400" dirty="0"/>
                    </a:p>
                  </a:txBody>
                  <a:tcPr/>
                </a:tc>
                <a:tc>
                  <a:txBody>
                    <a:bodyPr/>
                    <a:lstStyle/>
                    <a:p>
                      <a:r>
                        <a:rPr lang="fr-FR" sz="1400" dirty="0" err="1" smtClean="0"/>
                        <a:t>years</a:t>
                      </a:r>
                      <a:endParaRPr lang="fr-FR" sz="1400" dirty="0"/>
                    </a:p>
                  </a:txBody>
                  <a:tcPr/>
                </a:tc>
                <a:tc>
                  <a:txBody>
                    <a:bodyPr/>
                    <a:lstStyle/>
                    <a:p>
                      <a:r>
                        <a:rPr lang="fr-FR" sz="1400" dirty="0" err="1" smtClean="0"/>
                        <a:t>Assystem</a:t>
                      </a:r>
                      <a:endParaRPr lang="fr-FR" sz="1400" dirty="0"/>
                    </a:p>
                  </a:txBody>
                  <a:tcPr/>
                </a:tc>
                <a:tc>
                  <a:txBody>
                    <a:bodyPr/>
                    <a:lstStyle/>
                    <a:p>
                      <a:r>
                        <a:rPr lang="fr-FR" sz="1400" dirty="0" err="1" smtClean="0"/>
                        <a:t>partner</a:t>
                      </a:r>
                      <a:endParaRPr lang="fr-FR" sz="1400" dirty="0"/>
                    </a:p>
                  </a:txBody>
                  <a:tcPr/>
                </a:tc>
                <a:tc>
                  <a:txBody>
                    <a:bodyPr/>
                    <a:lstStyle/>
                    <a:p>
                      <a:endParaRPr lang="fr-FR" sz="1400"/>
                    </a:p>
                  </a:txBody>
                  <a:tcPr/>
                </a:tc>
                <a:tc>
                  <a:txBody>
                    <a:bodyPr/>
                    <a:lstStyle/>
                    <a:p>
                      <a:endParaRPr lang="fr-FR" sz="1400"/>
                    </a:p>
                  </a:txBody>
                  <a:tcPr/>
                </a:tc>
                <a:tc>
                  <a:txBody>
                    <a:bodyPr/>
                    <a:lstStyle/>
                    <a:p>
                      <a:endParaRPr lang="fr-FR" sz="1400"/>
                    </a:p>
                  </a:txBody>
                  <a:tcPr/>
                </a:tc>
                <a:extLst>
                  <a:ext uri="{0D108BD9-81ED-4DB2-BD59-A6C34878D82A}">
                    <a16:rowId xmlns:a16="http://schemas.microsoft.com/office/drawing/2014/main" val="1040066481"/>
                  </a:ext>
                </a:extLst>
              </a:tr>
              <a:tr h="325880">
                <a:tc>
                  <a:txBody>
                    <a:bodyPr/>
                    <a:lstStyle/>
                    <a:p>
                      <a:r>
                        <a:rPr lang="fr-FR" sz="1400" dirty="0" smtClean="0"/>
                        <a:t>D1</a:t>
                      </a:r>
                      <a:endParaRPr lang="fr-FR" sz="1400" dirty="0"/>
                    </a:p>
                  </a:txBody>
                  <a:tcPr>
                    <a:solidFill>
                      <a:srgbClr val="FFC000"/>
                    </a:solidFill>
                  </a:tcPr>
                </a:tc>
                <a:tc>
                  <a:txBody>
                    <a:bodyPr/>
                    <a:lstStyle/>
                    <a:p>
                      <a:r>
                        <a:rPr lang="fr-FR" sz="1400" dirty="0" smtClean="0"/>
                        <a:t>1</a:t>
                      </a:r>
                      <a:endParaRPr lang="fr-FR" sz="1400" dirty="0"/>
                    </a:p>
                  </a:txBody>
                  <a:tcPr>
                    <a:solidFill>
                      <a:srgbClr val="FFC000"/>
                    </a:solidFill>
                  </a:tcPr>
                </a:tc>
                <a:tc>
                  <a:txBody>
                    <a:bodyPr/>
                    <a:lstStyle/>
                    <a:p>
                      <a:r>
                        <a:rPr lang="fr-FR" sz="1400" dirty="0" smtClean="0"/>
                        <a:t>1</a:t>
                      </a:r>
                      <a:endParaRPr lang="fr-FR" sz="1400" dirty="0"/>
                    </a:p>
                  </a:txBody>
                  <a:tcPr>
                    <a:solidFill>
                      <a:srgbClr val="FFC000"/>
                    </a:solidFill>
                  </a:tcPr>
                </a:tc>
                <a:tc>
                  <a:txBody>
                    <a:bodyPr/>
                    <a:lstStyle/>
                    <a:p>
                      <a:r>
                        <a:rPr lang="fr-FR" sz="1400" dirty="0" smtClean="0"/>
                        <a:t>1</a:t>
                      </a:r>
                      <a:endParaRPr lang="fr-FR" sz="1400" dirty="0"/>
                    </a:p>
                  </a:txBody>
                  <a:tcPr>
                    <a:solidFill>
                      <a:srgbClr val="FFC000"/>
                    </a:solidFill>
                  </a:tcPr>
                </a:tc>
                <a:tc>
                  <a:txBody>
                    <a:bodyPr/>
                    <a:lstStyle/>
                    <a:p>
                      <a:endParaRPr lang="fr-FR" sz="1400" dirty="0"/>
                    </a:p>
                  </a:txBody>
                  <a:tcPr>
                    <a:solidFill>
                      <a:srgbClr val="FFC000"/>
                    </a:solidFill>
                  </a:tcPr>
                </a:tc>
                <a:tc>
                  <a:txBody>
                    <a:bodyPr/>
                    <a:lstStyle/>
                    <a:p>
                      <a:endParaRPr lang="fr-FR" sz="1400"/>
                    </a:p>
                  </a:txBody>
                  <a:tcPr>
                    <a:solidFill>
                      <a:srgbClr val="FFC000"/>
                    </a:solidFill>
                  </a:tcPr>
                </a:tc>
                <a:tc>
                  <a:txBody>
                    <a:bodyPr/>
                    <a:lstStyle/>
                    <a:p>
                      <a:endParaRPr lang="fr-FR" sz="1400" dirty="0"/>
                    </a:p>
                  </a:txBody>
                  <a:tcPr>
                    <a:solidFill>
                      <a:srgbClr val="FFC000"/>
                    </a:solidFill>
                  </a:tcPr>
                </a:tc>
                <a:extLst>
                  <a:ext uri="{0D108BD9-81ED-4DB2-BD59-A6C34878D82A}">
                    <a16:rowId xmlns:a16="http://schemas.microsoft.com/office/drawing/2014/main" val="3563289607"/>
                  </a:ext>
                </a:extLst>
              </a:tr>
              <a:tr h="325880">
                <a:tc>
                  <a:txBody>
                    <a:bodyPr/>
                    <a:lstStyle/>
                    <a:p>
                      <a:r>
                        <a:rPr lang="fr-FR" sz="1400" dirty="0" smtClean="0"/>
                        <a:t>D2</a:t>
                      </a:r>
                      <a:endParaRPr lang="fr-FR" sz="1400" dirty="0"/>
                    </a:p>
                  </a:txBody>
                  <a:tcPr/>
                </a:tc>
                <a:tc>
                  <a:txBody>
                    <a:bodyPr/>
                    <a:lstStyle/>
                    <a:p>
                      <a:endParaRPr lang="fr-FR" sz="1400"/>
                    </a:p>
                  </a:txBody>
                  <a:tcPr/>
                </a:tc>
                <a:tc>
                  <a:txBody>
                    <a:bodyPr/>
                    <a:lstStyle/>
                    <a:p>
                      <a:endParaRPr lang="fr-FR" sz="1400"/>
                    </a:p>
                  </a:txBody>
                  <a:tcPr/>
                </a:tc>
                <a:tc>
                  <a:txBody>
                    <a:bodyPr/>
                    <a:lstStyle/>
                    <a:p>
                      <a:endParaRPr lang="fr-FR" sz="1400"/>
                    </a:p>
                  </a:txBody>
                  <a:tcPr/>
                </a:tc>
                <a:tc>
                  <a:txBody>
                    <a:bodyPr/>
                    <a:lstStyle/>
                    <a:p>
                      <a:endParaRPr lang="fr-FR" sz="1400"/>
                    </a:p>
                  </a:txBody>
                  <a:tcPr/>
                </a:tc>
                <a:tc>
                  <a:txBody>
                    <a:bodyPr/>
                    <a:lstStyle/>
                    <a:p>
                      <a:endParaRPr lang="fr-FR" sz="1400"/>
                    </a:p>
                  </a:txBody>
                  <a:tcPr/>
                </a:tc>
                <a:tc>
                  <a:txBody>
                    <a:bodyPr/>
                    <a:lstStyle/>
                    <a:p>
                      <a:endParaRPr lang="fr-FR" sz="1400"/>
                    </a:p>
                  </a:txBody>
                  <a:tcPr/>
                </a:tc>
                <a:extLst>
                  <a:ext uri="{0D108BD9-81ED-4DB2-BD59-A6C34878D82A}">
                    <a16:rowId xmlns:a16="http://schemas.microsoft.com/office/drawing/2014/main" val="2425276254"/>
                  </a:ext>
                </a:extLst>
              </a:tr>
              <a:tr h="325880">
                <a:tc>
                  <a:txBody>
                    <a:bodyPr/>
                    <a:lstStyle/>
                    <a:p>
                      <a:r>
                        <a:rPr lang="fr-FR" sz="1400" dirty="0" smtClean="0"/>
                        <a:t>D3</a:t>
                      </a:r>
                      <a:endParaRPr lang="fr-FR" sz="1400" dirty="0"/>
                    </a:p>
                  </a:txBody>
                  <a:tcPr/>
                </a:tc>
                <a:tc>
                  <a:txBody>
                    <a:bodyPr/>
                    <a:lstStyle/>
                    <a:p>
                      <a:endParaRPr lang="fr-FR" sz="1400"/>
                    </a:p>
                  </a:txBody>
                  <a:tcPr/>
                </a:tc>
                <a:tc>
                  <a:txBody>
                    <a:bodyPr/>
                    <a:lstStyle/>
                    <a:p>
                      <a:endParaRPr lang="fr-FR" sz="1400"/>
                    </a:p>
                  </a:txBody>
                  <a:tcPr/>
                </a:tc>
                <a:tc>
                  <a:txBody>
                    <a:bodyPr/>
                    <a:lstStyle/>
                    <a:p>
                      <a:endParaRPr lang="fr-FR" sz="1400"/>
                    </a:p>
                  </a:txBody>
                  <a:tcPr/>
                </a:tc>
                <a:tc>
                  <a:txBody>
                    <a:bodyPr/>
                    <a:lstStyle/>
                    <a:p>
                      <a:endParaRPr lang="fr-FR" sz="1400"/>
                    </a:p>
                  </a:txBody>
                  <a:tcPr/>
                </a:tc>
                <a:tc>
                  <a:txBody>
                    <a:bodyPr/>
                    <a:lstStyle/>
                    <a:p>
                      <a:endParaRPr lang="fr-FR" sz="1400"/>
                    </a:p>
                  </a:txBody>
                  <a:tcPr/>
                </a:tc>
                <a:tc>
                  <a:txBody>
                    <a:bodyPr/>
                    <a:lstStyle/>
                    <a:p>
                      <a:endParaRPr lang="fr-FR" sz="1400"/>
                    </a:p>
                  </a:txBody>
                  <a:tcPr/>
                </a:tc>
                <a:extLst>
                  <a:ext uri="{0D108BD9-81ED-4DB2-BD59-A6C34878D82A}">
                    <a16:rowId xmlns:a16="http://schemas.microsoft.com/office/drawing/2014/main" val="3115453780"/>
                  </a:ext>
                </a:extLst>
              </a:tr>
              <a:tr h="325880">
                <a:tc>
                  <a:txBody>
                    <a:bodyPr/>
                    <a:lstStyle/>
                    <a:p>
                      <a:r>
                        <a:rPr lang="fr-FR" sz="1400" dirty="0" smtClean="0"/>
                        <a:t>…</a:t>
                      </a:r>
                      <a:endParaRPr lang="fr-FR" sz="1400" dirty="0"/>
                    </a:p>
                  </a:txBody>
                  <a:tcPr/>
                </a:tc>
                <a:tc>
                  <a:txBody>
                    <a:bodyPr/>
                    <a:lstStyle/>
                    <a:p>
                      <a:endParaRPr lang="fr-FR" sz="1400"/>
                    </a:p>
                  </a:txBody>
                  <a:tcPr/>
                </a:tc>
                <a:tc>
                  <a:txBody>
                    <a:bodyPr/>
                    <a:lstStyle/>
                    <a:p>
                      <a:endParaRPr lang="fr-FR" sz="1400" dirty="0"/>
                    </a:p>
                  </a:txBody>
                  <a:tcPr/>
                </a:tc>
                <a:tc>
                  <a:txBody>
                    <a:bodyPr/>
                    <a:lstStyle/>
                    <a:p>
                      <a:endParaRPr lang="fr-FR" sz="1400"/>
                    </a:p>
                  </a:txBody>
                  <a:tcPr/>
                </a:tc>
                <a:tc>
                  <a:txBody>
                    <a:bodyPr/>
                    <a:lstStyle/>
                    <a:p>
                      <a:endParaRPr lang="fr-FR" sz="1400"/>
                    </a:p>
                  </a:txBody>
                  <a:tcPr/>
                </a:tc>
                <a:tc>
                  <a:txBody>
                    <a:bodyPr/>
                    <a:lstStyle/>
                    <a:p>
                      <a:endParaRPr lang="fr-FR" sz="1400"/>
                    </a:p>
                  </a:txBody>
                  <a:tcPr/>
                </a:tc>
                <a:tc>
                  <a:txBody>
                    <a:bodyPr/>
                    <a:lstStyle/>
                    <a:p>
                      <a:endParaRPr lang="fr-FR" sz="1400" dirty="0"/>
                    </a:p>
                  </a:txBody>
                  <a:tcPr/>
                </a:tc>
                <a:extLst>
                  <a:ext uri="{0D108BD9-81ED-4DB2-BD59-A6C34878D82A}">
                    <a16:rowId xmlns:a16="http://schemas.microsoft.com/office/drawing/2014/main" val="3177595619"/>
                  </a:ext>
                </a:extLst>
              </a:tr>
            </a:tbl>
          </a:graphicData>
        </a:graphic>
      </p:graphicFrame>
      <p:sp>
        <p:nvSpPr>
          <p:cNvPr id="16" name="ZoneTexte 15"/>
          <p:cNvSpPr txBox="1"/>
          <p:nvPr/>
        </p:nvSpPr>
        <p:spPr>
          <a:xfrm>
            <a:off x="1439323" y="2582774"/>
            <a:ext cx="2012479" cy="1708160"/>
          </a:xfrm>
          <a:prstGeom prst="rect">
            <a:avLst/>
          </a:prstGeom>
          <a:solidFill>
            <a:srgbClr val="FFC000"/>
          </a:solidFill>
          <a:ln>
            <a:solidFill>
              <a:schemeClr val="accent1"/>
            </a:solidFill>
          </a:ln>
        </p:spPr>
        <p:txBody>
          <a:bodyPr wrap="square" rtlCol="0">
            <a:spAutoFit/>
          </a:bodyPr>
          <a:lstStyle/>
          <a:p>
            <a:r>
              <a:rPr lang="en-US" sz="1000" dirty="0">
                <a:solidFill>
                  <a:schemeClr val="tx1"/>
                </a:solidFill>
              </a:rPr>
              <a:t>The </a:t>
            </a:r>
            <a:r>
              <a:rPr lang="en-US" sz="1000" dirty="0" err="1">
                <a:solidFill>
                  <a:schemeClr val="tx1"/>
                </a:solidFill>
              </a:rPr>
              <a:t>Assystem</a:t>
            </a:r>
            <a:r>
              <a:rPr lang="en-US" sz="1000" dirty="0">
                <a:solidFill>
                  <a:schemeClr val="tx1"/>
                </a:solidFill>
              </a:rPr>
              <a:t> teams are trained to listen, acquire and develop skills, be able to adapt to the inherent challenges of innovation, risk control, complexity, and to convert our customers' goals into the results of our joint projects. With offices in 20 countries, our teams work every day around the world </a:t>
            </a:r>
            <a:r>
              <a:rPr lang="en-US" sz="1000" dirty="0" smtClean="0">
                <a:solidFill>
                  <a:schemeClr val="tx1"/>
                </a:solidFill>
              </a:rPr>
              <a:t>to</a:t>
            </a:r>
            <a:endParaRPr lang="fr-FR" dirty="0">
              <a:solidFill>
                <a:schemeClr val="tx1"/>
              </a:solidFill>
            </a:endParaRPr>
          </a:p>
        </p:txBody>
      </p:sp>
      <p:sp>
        <p:nvSpPr>
          <p:cNvPr id="17" name="ZoneTexte 16"/>
          <p:cNvSpPr txBox="1"/>
          <p:nvPr/>
        </p:nvSpPr>
        <p:spPr>
          <a:xfrm>
            <a:off x="1641108" y="2787613"/>
            <a:ext cx="2012479" cy="2031325"/>
          </a:xfrm>
          <a:prstGeom prst="rect">
            <a:avLst/>
          </a:prstGeom>
          <a:solidFill>
            <a:srgbClr val="FFC000"/>
          </a:solidFill>
          <a:ln>
            <a:solidFill>
              <a:schemeClr val="accent1"/>
            </a:solidFill>
          </a:ln>
        </p:spPr>
        <p:txBody>
          <a:bodyPr wrap="square" rtlCol="0">
            <a:spAutoFit/>
          </a:bodyPr>
          <a:lstStyle/>
          <a:p>
            <a:r>
              <a:rPr lang="en-US" sz="1000" dirty="0">
                <a:solidFill>
                  <a:schemeClr val="tx1"/>
                </a:solidFill>
              </a:rPr>
              <a:t>Cleaner energy, lighter aircraft, and electric modes of transport for the masses - these are a few of the challenges </a:t>
            </a:r>
            <a:r>
              <a:rPr lang="en-US" sz="1000" dirty="0" err="1">
                <a:solidFill>
                  <a:schemeClr val="tx1"/>
                </a:solidFill>
              </a:rPr>
              <a:t>Assystem's</a:t>
            </a:r>
            <a:r>
              <a:rPr lang="en-US" sz="1000" dirty="0">
                <a:solidFill>
                  <a:schemeClr val="tx1"/>
                </a:solidFill>
              </a:rPr>
              <a:t> customers face on a daily basis. Our 12.500 employees are committed to addressing these challenges with their know-how, methodologies and conviction</a:t>
            </a:r>
            <a:r>
              <a:rPr lang="en-US" sz="1000" dirty="0" smtClean="0">
                <a:solidFill>
                  <a:schemeClr val="tx1"/>
                </a:solidFill>
              </a:rPr>
              <a:t>.</a:t>
            </a:r>
          </a:p>
          <a:p>
            <a:r>
              <a:rPr lang="en-US" sz="1000" dirty="0">
                <a:solidFill>
                  <a:schemeClr val="tx1"/>
                </a:solidFill>
              </a:rPr>
              <a:t>cycle, coordinating and executing the realization of their projects and infrastructure</a:t>
            </a:r>
            <a:endParaRPr lang="fr-FR" dirty="0">
              <a:solidFill>
                <a:schemeClr val="tx1"/>
              </a:solidFill>
            </a:endParaRPr>
          </a:p>
        </p:txBody>
      </p:sp>
      <p:sp>
        <p:nvSpPr>
          <p:cNvPr id="18" name="ZoneTexte 17"/>
          <p:cNvSpPr txBox="1"/>
          <p:nvPr/>
        </p:nvSpPr>
        <p:spPr>
          <a:xfrm>
            <a:off x="1838526" y="2926819"/>
            <a:ext cx="2012479" cy="2192908"/>
          </a:xfrm>
          <a:prstGeom prst="rect">
            <a:avLst/>
          </a:prstGeom>
          <a:solidFill>
            <a:srgbClr val="FFC000"/>
          </a:solidFill>
          <a:ln>
            <a:solidFill>
              <a:schemeClr val="accent1"/>
            </a:solidFill>
          </a:ln>
        </p:spPr>
        <p:txBody>
          <a:bodyPr wrap="square" rtlCol="0">
            <a:spAutoFit/>
          </a:bodyPr>
          <a:lstStyle/>
          <a:p>
            <a:r>
              <a:rPr lang="en-US" sz="1000" dirty="0">
                <a:solidFill>
                  <a:schemeClr val="tx1"/>
                </a:solidFill>
              </a:rPr>
              <a:t>50 years of experience have made </a:t>
            </a:r>
            <a:r>
              <a:rPr lang="en-US" sz="1000" dirty="0" err="1">
                <a:solidFill>
                  <a:schemeClr val="tx1"/>
                </a:solidFill>
              </a:rPr>
              <a:t>Assystem</a:t>
            </a:r>
            <a:r>
              <a:rPr lang="en-US" sz="1000" dirty="0">
                <a:solidFill>
                  <a:schemeClr val="tx1"/>
                </a:solidFill>
              </a:rPr>
              <a:t> a key partner of the world's largest industrial groups: Airbus, </a:t>
            </a:r>
            <a:r>
              <a:rPr lang="en-US" sz="1000" dirty="0" err="1">
                <a:solidFill>
                  <a:schemeClr val="tx1"/>
                </a:solidFill>
              </a:rPr>
              <a:t>Areva</a:t>
            </a:r>
            <a:r>
              <a:rPr lang="en-US" sz="1000" dirty="0">
                <a:solidFill>
                  <a:schemeClr val="tx1"/>
                </a:solidFill>
              </a:rPr>
              <a:t>, Alstom, </a:t>
            </a:r>
            <a:r>
              <a:rPr lang="en-US" sz="1000" dirty="0" smtClean="0">
                <a:solidFill>
                  <a:schemeClr val="tx1"/>
                </a:solidFill>
              </a:rPr>
              <a:t>EDF,...</a:t>
            </a:r>
            <a:r>
              <a:rPr lang="en-US" sz="1000" dirty="0">
                <a:solidFill>
                  <a:schemeClr val="tx1"/>
                </a:solidFill>
              </a:rPr>
              <a:t/>
            </a:r>
            <a:br>
              <a:rPr lang="en-US" sz="1000" dirty="0">
                <a:solidFill>
                  <a:schemeClr val="tx1"/>
                </a:solidFill>
              </a:rPr>
            </a:br>
            <a:r>
              <a:rPr lang="en-US" sz="1000" dirty="0">
                <a:solidFill>
                  <a:schemeClr val="tx1"/>
                </a:solidFill>
              </a:rPr>
              <a:t>Designing and developing the products and services of tomorrow, building and ensuring the optimum use of their investments throughout the life cycle, coordinating and executing the realization of their projects and </a:t>
            </a:r>
            <a:r>
              <a:rPr lang="en-US" sz="1000" dirty="0" smtClean="0">
                <a:solidFill>
                  <a:schemeClr val="tx1"/>
                </a:solidFill>
              </a:rPr>
              <a:t>infrastructure…</a:t>
            </a:r>
            <a:endParaRPr lang="fr-FR" dirty="0">
              <a:solidFill>
                <a:schemeClr val="tx1"/>
              </a:solidFill>
            </a:endParaRPr>
          </a:p>
        </p:txBody>
      </p:sp>
      <p:sp>
        <p:nvSpPr>
          <p:cNvPr id="19" name="ZoneTexte 18"/>
          <p:cNvSpPr txBox="1"/>
          <p:nvPr/>
        </p:nvSpPr>
        <p:spPr>
          <a:xfrm>
            <a:off x="1645476" y="2787612"/>
            <a:ext cx="2012479" cy="2031325"/>
          </a:xfrm>
          <a:prstGeom prst="rect">
            <a:avLst/>
          </a:prstGeom>
          <a:solidFill>
            <a:schemeClr val="bg1"/>
          </a:solidFill>
          <a:ln>
            <a:solidFill>
              <a:schemeClr val="accent1"/>
            </a:solidFill>
          </a:ln>
        </p:spPr>
        <p:txBody>
          <a:bodyPr wrap="square" rtlCol="0">
            <a:spAutoFit/>
          </a:bodyPr>
          <a:lstStyle/>
          <a:p>
            <a:r>
              <a:rPr lang="en-US" sz="1000" dirty="0">
                <a:solidFill>
                  <a:schemeClr val="tx1"/>
                </a:solidFill>
              </a:rPr>
              <a:t>Cleaner energy, lighter aircraft, and electric modes of transport for the masses - these are a few of the challenges </a:t>
            </a:r>
            <a:r>
              <a:rPr lang="en-US" sz="1000" dirty="0" err="1">
                <a:solidFill>
                  <a:schemeClr val="tx1"/>
                </a:solidFill>
              </a:rPr>
              <a:t>Assystem's</a:t>
            </a:r>
            <a:r>
              <a:rPr lang="en-US" sz="1000" dirty="0">
                <a:solidFill>
                  <a:schemeClr val="tx1"/>
                </a:solidFill>
              </a:rPr>
              <a:t> customers face on a daily basis. Our 12.500 employees are committed to addressing these challenges with their know-how, methodologies and conviction</a:t>
            </a:r>
            <a:r>
              <a:rPr lang="en-US" sz="1000" dirty="0" smtClean="0">
                <a:solidFill>
                  <a:schemeClr val="tx1"/>
                </a:solidFill>
              </a:rPr>
              <a:t>.</a:t>
            </a:r>
          </a:p>
          <a:p>
            <a:r>
              <a:rPr lang="en-US" sz="1000" dirty="0">
                <a:solidFill>
                  <a:schemeClr val="tx1"/>
                </a:solidFill>
              </a:rPr>
              <a:t>cycle, coordinating and executing the realization of their projects and infrastructure</a:t>
            </a:r>
            <a:endParaRPr lang="fr-FR" dirty="0">
              <a:solidFill>
                <a:schemeClr val="tx1"/>
              </a:solidFill>
            </a:endParaRPr>
          </a:p>
        </p:txBody>
      </p:sp>
      <p:sp>
        <p:nvSpPr>
          <p:cNvPr id="20" name="ZoneTexte 19"/>
          <p:cNvSpPr txBox="1"/>
          <p:nvPr/>
        </p:nvSpPr>
        <p:spPr>
          <a:xfrm>
            <a:off x="1838526" y="2934032"/>
            <a:ext cx="2012479" cy="2192908"/>
          </a:xfrm>
          <a:prstGeom prst="rect">
            <a:avLst/>
          </a:prstGeom>
          <a:solidFill>
            <a:schemeClr val="bg1"/>
          </a:solidFill>
          <a:ln>
            <a:solidFill>
              <a:schemeClr val="accent1"/>
            </a:solidFill>
          </a:ln>
        </p:spPr>
        <p:txBody>
          <a:bodyPr wrap="square" rtlCol="0">
            <a:spAutoFit/>
          </a:bodyPr>
          <a:lstStyle/>
          <a:p>
            <a:r>
              <a:rPr lang="en-US" sz="1000" dirty="0">
                <a:solidFill>
                  <a:schemeClr val="tx1"/>
                </a:solidFill>
              </a:rPr>
              <a:t>50 years of experience have made </a:t>
            </a:r>
            <a:r>
              <a:rPr lang="en-US" sz="1000" dirty="0" err="1">
                <a:solidFill>
                  <a:schemeClr val="tx1"/>
                </a:solidFill>
              </a:rPr>
              <a:t>Assystem</a:t>
            </a:r>
            <a:r>
              <a:rPr lang="en-US" sz="1000" dirty="0">
                <a:solidFill>
                  <a:schemeClr val="tx1"/>
                </a:solidFill>
              </a:rPr>
              <a:t> a key partner of the world's largest industrial groups: Airbus, </a:t>
            </a:r>
            <a:r>
              <a:rPr lang="en-US" sz="1000" dirty="0" err="1">
                <a:solidFill>
                  <a:schemeClr val="tx1"/>
                </a:solidFill>
              </a:rPr>
              <a:t>Areva</a:t>
            </a:r>
            <a:r>
              <a:rPr lang="en-US" sz="1000" dirty="0">
                <a:solidFill>
                  <a:schemeClr val="tx1"/>
                </a:solidFill>
              </a:rPr>
              <a:t>, Alstom, </a:t>
            </a:r>
            <a:r>
              <a:rPr lang="en-US" sz="1000" dirty="0" smtClean="0">
                <a:solidFill>
                  <a:schemeClr val="tx1"/>
                </a:solidFill>
              </a:rPr>
              <a:t>EDF,...</a:t>
            </a:r>
            <a:r>
              <a:rPr lang="en-US" sz="1000" dirty="0">
                <a:solidFill>
                  <a:schemeClr val="tx1"/>
                </a:solidFill>
              </a:rPr>
              <a:t/>
            </a:r>
            <a:br>
              <a:rPr lang="en-US" sz="1000" dirty="0">
                <a:solidFill>
                  <a:schemeClr val="tx1"/>
                </a:solidFill>
              </a:rPr>
            </a:br>
            <a:r>
              <a:rPr lang="en-US" sz="1000" dirty="0">
                <a:solidFill>
                  <a:schemeClr val="tx1"/>
                </a:solidFill>
              </a:rPr>
              <a:t>Designing and developing the products and services of tomorrow, building and ensuring the optimum use of their investments throughout the life cycle, coordinating and executing the realization of their projects and </a:t>
            </a:r>
            <a:r>
              <a:rPr lang="en-US" sz="1000" dirty="0" smtClean="0">
                <a:solidFill>
                  <a:schemeClr val="tx1"/>
                </a:solidFill>
              </a:rPr>
              <a:t>infrastructure…</a:t>
            </a:r>
            <a:endParaRPr lang="fr-FR" dirty="0">
              <a:solidFill>
                <a:schemeClr val="tx1"/>
              </a:solidFill>
            </a:endParaRPr>
          </a:p>
        </p:txBody>
      </p:sp>
      <p:graphicFrame>
        <p:nvGraphicFramePr>
          <p:cNvPr id="21" name="Tableau 20"/>
          <p:cNvGraphicFramePr>
            <a:graphicFrameLocks noGrp="1"/>
          </p:cNvGraphicFramePr>
          <p:nvPr>
            <p:extLst>
              <p:ext uri="{D42A27DB-BD31-4B8C-83A1-F6EECF244321}">
                <p14:modId xmlns:p14="http://schemas.microsoft.com/office/powerpoint/2010/main" val="2438729072"/>
              </p:ext>
            </p:extLst>
          </p:nvPr>
        </p:nvGraphicFramePr>
        <p:xfrm>
          <a:off x="3934447" y="2847241"/>
          <a:ext cx="6419309" cy="1865997"/>
        </p:xfrm>
        <a:graphic>
          <a:graphicData uri="http://schemas.openxmlformats.org/drawingml/2006/table">
            <a:tbl>
              <a:tblPr firstRow="1" bandRow="1">
                <a:tableStyleId>{5940675A-B579-460E-94D1-54222C63F5DA}</a:tableStyleId>
              </a:tblPr>
              <a:tblGrid>
                <a:gridCol w="917044">
                  <a:extLst>
                    <a:ext uri="{9D8B030D-6E8A-4147-A177-3AD203B41FA5}">
                      <a16:colId xmlns:a16="http://schemas.microsoft.com/office/drawing/2014/main" val="2845572564"/>
                    </a:ext>
                  </a:extLst>
                </a:gridCol>
                <a:gridCol w="917044">
                  <a:extLst>
                    <a:ext uri="{9D8B030D-6E8A-4147-A177-3AD203B41FA5}">
                      <a16:colId xmlns:a16="http://schemas.microsoft.com/office/drawing/2014/main" val="3905807686"/>
                    </a:ext>
                  </a:extLst>
                </a:gridCol>
                <a:gridCol w="1149884">
                  <a:extLst>
                    <a:ext uri="{9D8B030D-6E8A-4147-A177-3AD203B41FA5}">
                      <a16:colId xmlns:a16="http://schemas.microsoft.com/office/drawing/2014/main" val="1138248017"/>
                    </a:ext>
                  </a:extLst>
                </a:gridCol>
                <a:gridCol w="981463">
                  <a:extLst>
                    <a:ext uri="{9D8B030D-6E8A-4147-A177-3AD203B41FA5}">
                      <a16:colId xmlns:a16="http://schemas.microsoft.com/office/drawing/2014/main" val="2492930260"/>
                    </a:ext>
                  </a:extLst>
                </a:gridCol>
                <a:gridCol w="619786">
                  <a:extLst>
                    <a:ext uri="{9D8B030D-6E8A-4147-A177-3AD203B41FA5}">
                      <a16:colId xmlns:a16="http://schemas.microsoft.com/office/drawing/2014/main" val="2607299831"/>
                    </a:ext>
                  </a:extLst>
                </a:gridCol>
                <a:gridCol w="917044">
                  <a:extLst>
                    <a:ext uri="{9D8B030D-6E8A-4147-A177-3AD203B41FA5}">
                      <a16:colId xmlns:a16="http://schemas.microsoft.com/office/drawing/2014/main" val="2189592658"/>
                    </a:ext>
                  </a:extLst>
                </a:gridCol>
                <a:gridCol w="917044">
                  <a:extLst>
                    <a:ext uri="{9D8B030D-6E8A-4147-A177-3AD203B41FA5}">
                      <a16:colId xmlns:a16="http://schemas.microsoft.com/office/drawing/2014/main" val="1174247442"/>
                    </a:ext>
                  </a:extLst>
                </a:gridCol>
              </a:tblGrid>
              <a:tr h="562477">
                <a:tc>
                  <a:txBody>
                    <a:bodyPr/>
                    <a:lstStyle/>
                    <a:p>
                      <a:endParaRPr lang="fr-FR" sz="1400" dirty="0"/>
                    </a:p>
                  </a:txBody>
                  <a:tcPr/>
                </a:tc>
                <a:tc>
                  <a:txBody>
                    <a:bodyPr/>
                    <a:lstStyle/>
                    <a:p>
                      <a:r>
                        <a:rPr lang="fr-FR" sz="1400" dirty="0" err="1" smtClean="0"/>
                        <a:t>years</a:t>
                      </a:r>
                      <a:endParaRPr lang="fr-FR" sz="1400" dirty="0"/>
                    </a:p>
                  </a:txBody>
                  <a:tcPr/>
                </a:tc>
                <a:tc>
                  <a:txBody>
                    <a:bodyPr/>
                    <a:lstStyle/>
                    <a:p>
                      <a:r>
                        <a:rPr lang="fr-FR" sz="1400" dirty="0" err="1" smtClean="0"/>
                        <a:t>Assystem</a:t>
                      </a:r>
                      <a:endParaRPr lang="fr-FR" sz="1400" dirty="0"/>
                    </a:p>
                  </a:txBody>
                  <a:tcPr/>
                </a:tc>
                <a:tc>
                  <a:txBody>
                    <a:bodyPr/>
                    <a:lstStyle/>
                    <a:p>
                      <a:r>
                        <a:rPr lang="fr-FR" sz="1400" dirty="0" err="1" smtClean="0"/>
                        <a:t>partner</a:t>
                      </a:r>
                      <a:endParaRPr lang="fr-FR" sz="1400" dirty="0"/>
                    </a:p>
                  </a:txBody>
                  <a:tcPr/>
                </a:tc>
                <a:tc>
                  <a:txBody>
                    <a:bodyPr/>
                    <a:lstStyle/>
                    <a:p>
                      <a:r>
                        <a:rPr lang="fr-FR" sz="1400" dirty="0" smtClean="0"/>
                        <a:t>…</a:t>
                      </a:r>
                      <a:endParaRPr lang="fr-FR" sz="1400" dirty="0"/>
                    </a:p>
                  </a:txBody>
                  <a:tcPr/>
                </a:tc>
                <a:tc>
                  <a:txBody>
                    <a:bodyPr/>
                    <a:lstStyle/>
                    <a:p>
                      <a:r>
                        <a:rPr lang="fr-FR" sz="1400" dirty="0" smtClean="0"/>
                        <a:t>…</a:t>
                      </a:r>
                      <a:endParaRPr lang="fr-FR" sz="1400" dirty="0"/>
                    </a:p>
                  </a:txBody>
                  <a:tcPr/>
                </a:tc>
                <a:tc>
                  <a:txBody>
                    <a:bodyPr/>
                    <a:lstStyle/>
                    <a:p>
                      <a:r>
                        <a:rPr lang="fr-FR" sz="1400" dirty="0" smtClean="0"/>
                        <a:t>…</a:t>
                      </a:r>
                      <a:endParaRPr lang="fr-FR" sz="1400" dirty="0"/>
                    </a:p>
                  </a:txBody>
                  <a:tcPr/>
                </a:tc>
                <a:extLst>
                  <a:ext uri="{0D108BD9-81ED-4DB2-BD59-A6C34878D82A}">
                    <a16:rowId xmlns:a16="http://schemas.microsoft.com/office/drawing/2014/main" val="1040066481"/>
                  </a:ext>
                </a:extLst>
              </a:tr>
              <a:tr h="325880">
                <a:tc>
                  <a:txBody>
                    <a:bodyPr/>
                    <a:lstStyle/>
                    <a:p>
                      <a:r>
                        <a:rPr lang="fr-FR" sz="1400" dirty="0" smtClean="0"/>
                        <a:t>D1</a:t>
                      </a:r>
                      <a:endParaRPr lang="fr-FR" sz="1400" dirty="0"/>
                    </a:p>
                  </a:txBody>
                  <a:tcPr>
                    <a:solidFill>
                      <a:schemeClr val="bg1"/>
                    </a:solidFill>
                  </a:tcPr>
                </a:tc>
                <a:tc>
                  <a:txBody>
                    <a:bodyPr/>
                    <a:lstStyle/>
                    <a:p>
                      <a:r>
                        <a:rPr lang="fr-FR" sz="1400" dirty="0" smtClean="0"/>
                        <a:t>1</a:t>
                      </a:r>
                      <a:endParaRPr lang="fr-FR" sz="1400" dirty="0"/>
                    </a:p>
                  </a:txBody>
                  <a:tcPr>
                    <a:solidFill>
                      <a:schemeClr val="bg1"/>
                    </a:solidFill>
                  </a:tcPr>
                </a:tc>
                <a:tc>
                  <a:txBody>
                    <a:bodyPr/>
                    <a:lstStyle/>
                    <a:p>
                      <a:r>
                        <a:rPr lang="fr-FR" sz="1400" dirty="0" smtClean="0"/>
                        <a:t>1</a:t>
                      </a:r>
                      <a:endParaRPr lang="fr-FR" sz="1400" dirty="0"/>
                    </a:p>
                  </a:txBody>
                  <a:tcPr>
                    <a:solidFill>
                      <a:schemeClr val="bg1"/>
                    </a:solidFill>
                  </a:tcPr>
                </a:tc>
                <a:tc>
                  <a:txBody>
                    <a:bodyPr/>
                    <a:lstStyle/>
                    <a:p>
                      <a:r>
                        <a:rPr lang="fr-FR" sz="1400" dirty="0" smtClean="0"/>
                        <a:t>1</a:t>
                      </a:r>
                      <a:endParaRPr lang="fr-FR" sz="1400" dirty="0"/>
                    </a:p>
                  </a:txBody>
                  <a:tcPr>
                    <a:solidFill>
                      <a:schemeClr val="bg1"/>
                    </a:solidFill>
                  </a:tcPr>
                </a:tc>
                <a:tc>
                  <a:txBody>
                    <a:bodyPr/>
                    <a:lstStyle/>
                    <a:p>
                      <a:endParaRPr lang="fr-FR" sz="1400"/>
                    </a:p>
                  </a:txBody>
                  <a:tcPr>
                    <a:solidFill>
                      <a:schemeClr val="bg1"/>
                    </a:solidFill>
                  </a:tcPr>
                </a:tc>
                <a:tc>
                  <a:txBody>
                    <a:bodyPr/>
                    <a:lstStyle/>
                    <a:p>
                      <a:endParaRPr lang="fr-FR" sz="1400"/>
                    </a:p>
                  </a:txBody>
                  <a:tcPr>
                    <a:solidFill>
                      <a:schemeClr val="bg1"/>
                    </a:solidFill>
                  </a:tcPr>
                </a:tc>
                <a:tc>
                  <a:txBody>
                    <a:bodyPr/>
                    <a:lstStyle/>
                    <a:p>
                      <a:endParaRPr lang="fr-FR" sz="1400" dirty="0"/>
                    </a:p>
                  </a:txBody>
                  <a:tcPr>
                    <a:solidFill>
                      <a:schemeClr val="bg1"/>
                    </a:solidFill>
                  </a:tcPr>
                </a:tc>
                <a:extLst>
                  <a:ext uri="{0D108BD9-81ED-4DB2-BD59-A6C34878D82A}">
                    <a16:rowId xmlns:a16="http://schemas.microsoft.com/office/drawing/2014/main" val="3563289607"/>
                  </a:ext>
                </a:extLst>
              </a:tr>
              <a:tr h="325880">
                <a:tc>
                  <a:txBody>
                    <a:bodyPr/>
                    <a:lstStyle/>
                    <a:p>
                      <a:r>
                        <a:rPr lang="fr-FR" sz="1400" dirty="0" smtClean="0"/>
                        <a:t>D2</a:t>
                      </a:r>
                      <a:endParaRPr lang="fr-FR" sz="1400" dirty="0"/>
                    </a:p>
                  </a:txBody>
                  <a:tcPr>
                    <a:solidFill>
                      <a:srgbClr val="FFC000"/>
                    </a:solidFill>
                  </a:tcPr>
                </a:tc>
                <a:tc>
                  <a:txBody>
                    <a:bodyPr/>
                    <a:lstStyle/>
                    <a:p>
                      <a:r>
                        <a:rPr lang="fr-FR" sz="1400" dirty="0" smtClean="0"/>
                        <a:t>0</a:t>
                      </a:r>
                      <a:endParaRPr lang="fr-FR" sz="1400" dirty="0"/>
                    </a:p>
                  </a:txBody>
                  <a:tcPr>
                    <a:solidFill>
                      <a:srgbClr val="FFC000"/>
                    </a:solidFill>
                  </a:tcPr>
                </a:tc>
                <a:tc>
                  <a:txBody>
                    <a:bodyPr/>
                    <a:lstStyle/>
                    <a:p>
                      <a:r>
                        <a:rPr lang="fr-FR" sz="1400" dirty="0" smtClean="0"/>
                        <a:t>1</a:t>
                      </a:r>
                      <a:endParaRPr lang="fr-FR" sz="1400" dirty="0"/>
                    </a:p>
                  </a:txBody>
                  <a:tcPr>
                    <a:solidFill>
                      <a:srgbClr val="FFC000"/>
                    </a:solidFill>
                  </a:tcPr>
                </a:tc>
                <a:tc>
                  <a:txBody>
                    <a:bodyPr/>
                    <a:lstStyle/>
                    <a:p>
                      <a:r>
                        <a:rPr lang="fr-FR" sz="1400" dirty="0" smtClean="0"/>
                        <a:t>0</a:t>
                      </a:r>
                      <a:endParaRPr lang="fr-FR" sz="1400" dirty="0"/>
                    </a:p>
                  </a:txBody>
                  <a:tcPr>
                    <a:solidFill>
                      <a:srgbClr val="FFC000"/>
                    </a:solidFill>
                  </a:tcPr>
                </a:tc>
                <a:tc>
                  <a:txBody>
                    <a:bodyPr/>
                    <a:lstStyle/>
                    <a:p>
                      <a:endParaRPr lang="fr-FR" sz="1400"/>
                    </a:p>
                  </a:txBody>
                  <a:tcPr>
                    <a:solidFill>
                      <a:srgbClr val="FFC000"/>
                    </a:solidFill>
                  </a:tcPr>
                </a:tc>
                <a:tc>
                  <a:txBody>
                    <a:bodyPr/>
                    <a:lstStyle/>
                    <a:p>
                      <a:endParaRPr lang="fr-FR" sz="1400"/>
                    </a:p>
                  </a:txBody>
                  <a:tcPr>
                    <a:solidFill>
                      <a:srgbClr val="FFC000"/>
                    </a:solidFill>
                  </a:tcPr>
                </a:tc>
                <a:tc>
                  <a:txBody>
                    <a:bodyPr/>
                    <a:lstStyle/>
                    <a:p>
                      <a:endParaRPr lang="fr-FR" sz="1400" dirty="0"/>
                    </a:p>
                  </a:txBody>
                  <a:tcPr>
                    <a:solidFill>
                      <a:srgbClr val="FFC000"/>
                    </a:solidFill>
                  </a:tcPr>
                </a:tc>
                <a:extLst>
                  <a:ext uri="{0D108BD9-81ED-4DB2-BD59-A6C34878D82A}">
                    <a16:rowId xmlns:a16="http://schemas.microsoft.com/office/drawing/2014/main" val="2425276254"/>
                  </a:ext>
                </a:extLst>
              </a:tr>
              <a:tr h="325880">
                <a:tc>
                  <a:txBody>
                    <a:bodyPr/>
                    <a:lstStyle/>
                    <a:p>
                      <a:r>
                        <a:rPr lang="fr-FR" sz="1400" dirty="0" smtClean="0"/>
                        <a:t>D3</a:t>
                      </a:r>
                      <a:endParaRPr lang="fr-FR" sz="1400" dirty="0"/>
                    </a:p>
                  </a:txBody>
                  <a:tcPr/>
                </a:tc>
                <a:tc>
                  <a:txBody>
                    <a:bodyPr/>
                    <a:lstStyle/>
                    <a:p>
                      <a:endParaRPr lang="fr-FR" sz="1400"/>
                    </a:p>
                  </a:txBody>
                  <a:tcPr/>
                </a:tc>
                <a:tc>
                  <a:txBody>
                    <a:bodyPr/>
                    <a:lstStyle/>
                    <a:p>
                      <a:endParaRPr lang="fr-FR" sz="1400"/>
                    </a:p>
                  </a:txBody>
                  <a:tcPr/>
                </a:tc>
                <a:tc>
                  <a:txBody>
                    <a:bodyPr/>
                    <a:lstStyle/>
                    <a:p>
                      <a:endParaRPr lang="fr-FR" sz="1400"/>
                    </a:p>
                  </a:txBody>
                  <a:tcPr/>
                </a:tc>
                <a:tc>
                  <a:txBody>
                    <a:bodyPr/>
                    <a:lstStyle/>
                    <a:p>
                      <a:endParaRPr lang="fr-FR" sz="1400"/>
                    </a:p>
                  </a:txBody>
                  <a:tcPr/>
                </a:tc>
                <a:tc>
                  <a:txBody>
                    <a:bodyPr/>
                    <a:lstStyle/>
                    <a:p>
                      <a:endParaRPr lang="fr-FR" sz="1400"/>
                    </a:p>
                  </a:txBody>
                  <a:tcPr/>
                </a:tc>
                <a:tc>
                  <a:txBody>
                    <a:bodyPr/>
                    <a:lstStyle/>
                    <a:p>
                      <a:endParaRPr lang="fr-FR" sz="1400" dirty="0"/>
                    </a:p>
                  </a:txBody>
                  <a:tcPr/>
                </a:tc>
                <a:extLst>
                  <a:ext uri="{0D108BD9-81ED-4DB2-BD59-A6C34878D82A}">
                    <a16:rowId xmlns:a16="http://schemas.microsoft.com/office/drawing/2014/main" val="3115453780"/>
                  </a:ext>
                </a:extLst>
              </a:tr>
              <a:tr h="325880">
                <a:tc>
                  <a:txBody>
                    <a:bodyPr/>
                    <a:lstStyle/>
                    <a:p>
                      <a:r>
                        <a:rPr lang="fr-FR" sz="1400" dirty="0" smtClean="0"/>
                        <a:t>…</a:t>
                      </a:r>
                      <a:endParaRPr lang="fr-FR" sz="1400" dirty="0"/>
                    </a:p>
                  </a:txBody>
                  <a:tcPr/>
                </a:tc>
                <a:tc>
                  <a:txBody>
                    <a:bodyPr/>
                    <a:lstStyle/>
                    <a:p>
                      <a:endParaRPr lang="fr-FR" sz="1400"/>
                    </a:p>
                  </a:txBody>
                  <a:tcPr/>
                </a:tc>
                <a:tc>
                  <a:txBody>
                    <a:bodyPr/>
                    <a:lstStyle/>
                    <a:p>
                      <a:endParaRPr lang="fr-FR" sz="1400" dirty="0"/>
                    </a:p>
                  </a:txBody>
                  <a:tcPr/>
                </a:tc>
                <a:tc>
                  <a:txBody>
                    <a:bodyPr/>
                    <a:lstStyle/>
                    <a:p>
                      <a:endParaRPr lang="fr-FR" sz="1400"/>
                    </a:p>
                  </a:txBody>
                  <a:tcPr/>
                </a:tc>
                <a:tc>
                  <a:txBody>
                    <a:bodyPr/>
                    <a:lstStyle/>
                    <a:p>
                      <a:endParaRPr lang="fr-FR" sz="1400"/>
                    </a:p>
                  </a:txBody>
                  <a:tcPr/>
                </a:tc>
                <a:tc>
                  <a:txBody>
                    <a:bodyPr/>
                    <a:lstStyle/>
                    <a:p>
                      <a:endParaRPr lang="fr-FR" sz="1400"/>
                    </a:p>
                  </a:txBody>
                  <a:tcPr/>
                </a:tc>
                <a:tc>
                  <a:txBody>
                    <a:bodyPr/>
                    <a:lstStyle/>
                    <a:p>
                      <a:endParaRPr lang="fr-FR" sz="1400" dirty="0"/>
                    </a:p>
                  </a:txBody>
                  <a:tcPr/>
                </a:tc>
                <a:extLst>
                  <a:ext uri="{0D108BD9-81ED-4DB2-BD59-A6C34878D82A}">
                    <a16:rowId xmlns:a16="http://schemas.microsoft.com/office/drawing/2014/main" val="3177595619"/>
                  </a:ext>
                </a:extLst>
              </a:tr>
            </a:tbl>
          </a:graphicData>
        </a:graphic>
      </p:graphicFrame>
      <p:graphicFrame>
        <p:nvGraphicFramePr>
          <p:cNvPr id="22" name="Tableau 21"/>
          <p:cNvGraphicFramePr>
            <a:graphicFrameLocks noGrp="1"/>
          </p:cNvGraphicFramePr>
          <p:nvPr>
            <p:extLst>
              <p:ext uri="{D42A27DB-BD31-4B8C-83A1-F6EECF244321}">
                <p14:modId xmlns:p14="http://schemas.microsoft.com/office/powerpoint/2010/main" val="231374696"/>
              </p:ext>
            </p:extLst>
          </p:nvPr>
        </p:nvGraphicFramePr>
        <p:xfrm>
          <a:off x="3935760" y="2852936"/>
          <a:ext cx="6419309" cy="1865997"/>
        </p:xfrm>
        <a:graphic>
          <a:graphicData uri="http://schemas.openxmlformats.org/drawingml/2006/table">
            <a:tbl>
              <a:tblPr firstRow="1" bandRow="1">
                <a:tableStyleId>{5940675A-B579-460E-94D1-54222C63F5DA}</a:tableStyleId>
              </a:tblPr>
              <a:tblGrid>
                <a:gridCol w="917044">
                  <a:extLst>
                    <a:ext uri="{9D8B030D-6E8A-4147-A177-3AD203B41FA5}">
                      <a16:colId xmlns:a16="http://schemas.microsoft.com/office/drawing/2014/main" val="2845572564"/>
                    </a:ext>
                  </a:extLst>
                </a:gridCol>
                <a:gridCol w="917044">
                  <a:extLst>
                    <a:ext uri="{9D8B030D-6E8A-4147-A177-3AD203B41FA5}">
                      <a16:colId xmlns:a16="http://schemas.microsoft.com/office/drawing/2014/main" val="3905807686"/>
                    </a:ext>
                  </a:extLst>
                </a:gridCol>
                <a:gridCol w="1149884">
                  <a:extLst>
                    <a:ext uri="{9D8B030D-6E8A-4147-A177-3AD203B41FA5}">
                      <a16:colId xmlns:a16="http://schemas.microsoft.com/office/drawing/2014/main" val="1138248017"/>
                    </a:ext>
                  </a:extLst>
                </a:gridCol>
                <a:gridCol w="981463">
                  <a:extLst>
                    <a:ext uri="{9D8B030D-6E8A-4147-A177-3AD203B41FA5}">
                      <a16:colId xmlns:a16="http://schemas.microsoft.com/office/drawing/2014/main" val="2492930260"/>
                    </a:ext>
                  </a:extLst>
                </a:gridCol>
                <a:gridCol w="619786">
                  <a:extLst>
                    <a:ext uri="{9D8B030D-6E8A-4147-A177-3AD203B41FA5}">
                      <a16:colId xmlns:a16="http://schemas.microsoft.com/office/drawing/2014/main" val="2607299831"/>
                    </a:ext>
                  </a:extLst>
                </a:gridCol>
                <a:gridCol w="917044">
                  <a:extLst>
                    <a:ext uri="{9D8B030D-6E8A-4147-A177-3AD203B41FA5}">
                      <a16:colId xmlns:a16="http://schemas.microsoft.com/office/drawing/2014/main" val="2189592658"/>
                    </a:ext>
                  </a:extLst>
                </a:gridCol>
                <a:gridCol w="917044">
                  <a:extLst>
                    <a:ext uri="{9D8B030D-6E8A-4147-A177-3AD203B41FA5}">
                      <a16:colId xmlns:a16="http://schemas.microsoft.com/office/drawing/2014/main" val="1174247442"/>
                    </a:ext>
                  </a:extLst>
                </a:gridCol>
              </a:tblGrid>
              <a:tr h="562477">
                <a:tc>
                  <a:txBody>
                    <a:bodyPr/>
                    <a:lstStyle/>
                    <a:p>
                      <a:endParaRPr lang="fr-FR" sz="1400" dirty="0"/>
                    </a:p>
                  </a:txBody>
                  <a:tcPr/>
                </a:tc>
                <a:tc>
                  <a:txBody>
                    <a:bodyPr/>
                    <a:lstStyle/>
                    <a:p>
                      <a:r>
                        <a:rPr lang="fr-FR" sz="1400" dirty="0" err="1" smtClean="0"/>
                        <a:t>years</a:t>
                      </a:r>
                      <a:endParaRPr lang="fr-FR" sz="1400" dirty="0"/>
                    </a:p>
                  </a:txBody>
                  <a:tcPr/>
                </a:tc>
                <a:tc>
                  <a:txBody>
                    <a:bodyPr/>
                    <a:lstStyle/>
                    <a:p>
                      <a:r>
                        <a:rPr lang="fr-FR" sz="1400" dirty="0" err="1" smtClean="0"/>
                        <a:t>Assystem</a:t>
                      </a:r>
                      <a:endParaRPr lang="fr-FR" sz="1400" dirty="0"/>
                    </a:p>
                  </a:txBody>
                  <a:tcPr/>
                </a:tc>
                <a:tc>
                  <a:txBody>
                    <a:bodyPr/>
                    <a:lstStyle/>
                    <a:p>
                      <a:r>
                        <a:rPr lang="fr-FR" sz="1400" dirty="0" err="1" smtClean="0"/>
                        <a:t>partner</a:t>
                      </a:r>
                      <a:endParaRPr lang="fr-FR" sz="1400" dirty="0"/>
                    </a:p>
                  </a:txBody>
                  <a:tcPr/>
                </a:tc>
                <a:tc>
                  <a:txBody>
                    <a:bodyPr/>
                    <a:lstStyle/>
                    <a:p>
                      <a:r>
                        <a:rPr lang="fr-FR" sz="1400" dirty="0" smtClean="0"/>
                        <a:t>…</a:t>
                      </a:r>
                      <a:endParaRPr lang="fr-FR" sz="1400" dirty="0"/>
                    </a:p>
                  </a:txBody>
                  <a:tcPr/>
                </a:tc>
                <a:tc>
                  <a:txBody>
                    <a:bodyPr/>
                    <a:lstStyle/>
                    <a:p>
                      <a:r>
                        <a:rPr lang="fr-FR" sz="1400" dirty="0" smtClean="0"/>
                        <a:t>…</a:t>
                      </a:r>
                      <a:endParaRPr lang="fr-FR" sz="1400" dirty="0"/>
                    </a:p>
                  </a:txBody>
                  <a:tcPr/>
                </a:tc>
                <a:tc>
                  <a:txBody>
                    <a:bodyPr/>
                    <a:lstStyle/>
                    <a:p>
                      <a:r>
                        <a:rPr lang="fr-FR" sz="1400" dirty="0" smtClean="0"/>
                        <a:t>…</a:t>
                      </a:r>
                      <a:endParaRPr lang="fr-FR" sz="1400" dirty="0"/>
                    </a:p>
                  </a:txBody>
                  <a:tcPr/>
                </a:tc>
                <a:extLst>
                  <a:ext uri="{0D108BD9-81ED-4DB2-BD59-A6C34878D82A}">
                    <a16:rowId xmlns:a16="http://schemas.microsoft.com/office/drawing/2014/main" val="1040066481"/>
                  </a:ext>
                </a:extLst>
              </a:tr>
              <a:tr h="325880">
                <a:tc>
                  <a:txBody>
                    <a:bodyPr/>
                    <a:lstStyle/>
                    <a:p>
                      <a:r>
                        <a:rPr lang="fr-FR" sz="1400" dirty="0" smtClean="0"/>
                        <a:t>D1</a:t>
                      </a:r>
                      <a:endParaRPr lang="fr-FR" sz="1400" dirty="0"/>
                    </a:p>
                  </a:txBody>
                  <a:tcPr>
                    <a:solidFill>
                      <a:schemeClr val="bg1"/>
                    </a:solidFill>
                  </a:tcPr>
                </a:tc>
                <a:tc>
                  <a:txBody>
                    <a:bodyPr/>
                    <a:lstStyle/>
                    <a:p>
                      <a:r>
                        <a:rPr lang="fr-FR" sz="1400" dirty="0" smtClean="0"/>
                        <a:t>1</a:t>
                      </a:r>
                      <a:endParaRPr lang="fr-FR" sz="1400" dirty="0"/>
                    </a:p>
                  </a:txBody>
                  <a:tcPr>
                    <a:solidFill>
                      <a:schemeClr val="bg1"/>
                    </a:solidFill>
                  </a:tcPr>
                </a:tc>
                <a:tc>
                  <a:txBody>
                    <a:bodyPr/>
                    <a:lstStyle/>
                    <a:p>
                      <a:r>
                        <a:rPr lang="fr-FR" sz="1400" dirty="0" smtClean="0"/>
                        <a:t>1</a:t>
                      </a:r>
                      <a:endParaRPr lang="fr-FR" sz="1400" dirty="0"/>
                    </a:p>
                  </a:txBody>
                  <a:tcPr>
                    <a:solidFill>
                      <a:schemeClr val="bg1"/>
                    </a:solidFill>
                  </a:tcPr>
                </a:tc>
                <a:tc>
                  <a:txBody>
                    <a:bodyPr/>
                    <a:lstStyle/>
                    <a:p>
                      <a:r>
                        <a:rPr lang="fr-FR" sz="1400" dirty="0" smtClean="0"/>
                        <a:t>1</a:t>
                      </a:r>
                      <a:endParaRPr lang="fr-FR" sz="1400" dirty="0"/>
                    </a:p>
                  </a:txBody>
                  <a:tcPr>
                    <a:solidFill>
                      <a:schemeClr val="bg1"/>
                    </a:solidFill>
                  </a:tcPr>
                </a:tc>
                <a:tc>
                  <a:txBody>
                    <a:bodyPr/>
                    <a:lstStyle/>
                    <a:p>
                      <a:endParaRPr lang="fr-FR" sz="1400"/>
                    </a:p>
                  </a:txBody>
                  <a:tcPr>
                    <a:solidFill>
                      <a:schemeClr val="bg1"/>
                    </a:solidFill>
                  </a:tcPr>
                </a:tc>
                <a:tc>
                  <a:txBody>
                    <a:bodyPr/>
                    <a:lstStyle/>
                    <a:p>
                      <a:endParaRPr lang="fr-FR" sz="1400"/>
                    </a:p>
                  </a:txBody>
                  <a:tcPr>
                    <a:solidFill>
                      <a:schemeClr val="bg1"/>
                    </a:solidFill>
                  </a:tcPr>
                </a:tc>
                <a:tc>
                  <a:txBody>
                    <a:bodyPr/>
                    <a:lstStyle/>
                    <a:p>
                      <a:endParaRPr lang="fr-FR" sz="1400" dirty="0"/>
                    </a:p>
                  </a:txBody>
                  <a:tcPr>
                    <a:solidFill>
                      <a:schemeClr val="bg1"/>
                    </a:solidFill>
                  </a:tcPr>
                </a:tc>
                <a:extLst>
                  <a:ext uri="{0D108BD9-81ED-4DB2-BD59-A6C34878D82A}">
                    <a16:rowId xmlns:a16="http://schemas.microsoft.com/office/drawing/2014/main" val="3563289607"/>
                  </a:ext>
                </a:extLst>
              </a:tr>
              <a:tr h="325880">
                <a:tc>
                  <a:txBody>
                    <a:bodyPr/>
                    <a:lstStyle/>
                    <a:p>
                      <a:r>
                        <a:rPr lang="fr-FR" sz="1400" dirty="0" smtClean="0"/>
                        <a:t>D2</a:t>
                      </a:r>
                      <a:endParaRPr lang="fr-FR" sz="1400" dirty="0"/>
                    </a:p>
                  </a:txBody>
                  <a:tcPr>
                    <a:solidFill>
                      <a:schemeClr val="bg1"/>
                    </a:solidFill>
                  </a:tcPr>
                </a:tc>
                <a:tc>
                  <a:txBody>
                    <a:bodyPr/>
                    <a:lstStyle/>
                    <a:p>
                      <a:r>
                        <a:rPr lang="fr-FR" sz="1400" dirty="0" smtClean="0"/>
                        <a:t>0</a:t>
                      </a:r>
                      <a:endParaRPr lang="fr-FR" sz="1400" dirty="0"/>
                    </a:p>
                  </a:txBody>
                  <a:tcPr>
                    <a:solidFill>
                      <a:schemeClr val="bg1"/>
                    </a:solidFill>
                  </a:tcPr>
                </a:tc>
                <a:tc>
                  <a:txBody>
                    <a:bodyPr/>
                    <a:lstStyle/>
                    <a:p>
                      <a:r>
                        <a:rPr lang="fr-FR" sz="1400" dirty="0" smtClean="0"/>
                        <a:t>1</a:t>
                      </a:r>
                      <a:endParaRPr lang="fr-FR" sz="1400" dirty="0"/>
                    </a:p>
                  </a:txBody>
                  <a:tcPr>
                    <a:solidFill>
                      <a:schemeClr val="bg1"/>
                    </a:solidFill>
                  </a:tcPr>
                </a:tc>
                <a:tc>
                  <a:txBody>
                    <a:bodyPr/>
                    <a:lstStyle/>
                    <a:p>
                      <a:r>
                        <a:rPr lang="fr-FR" sz="1400" dirty="0" smtClean="0"/>
                        <a:t>0</a:t>
                      </a:r>
                      <a:endParaRPr lang="fr-FR" sz="1400" dirty="0"/>
                    </a:p>
                  </a:txBody>
                  <a:tcPr>
                    <a:solidFill>
                      <a:schemeClr val="bg1"/>
                    </a:solidFill>
                  </a:tcPr>
                </a:tc>
                <a:tc>
                  <a:txBody>
                    <a:bodyPr/>
                    <a:lstStyle/>
                    <a:p>
                      <a:endParaRPr lang="fr-FR" sz="1400"/>
                    </a:p>
                  </a:txBody>
                  <a:tcPr>
                    <a:solidFill>
                      <a:schemeClr val="bg1"/>
                    </a:solidFill>
                  </a:tcPr>
                </a:tc>
                <a:tc>
                  <a:txBody>
                    <a:bodyPr/>
                    <a:lstStyle/>
                    <a:p>
                      <a:endParaRPr lang="fr-FR" sz="1400"/>
                    </a:p>
                  </a:txBody>
                  <a:tcPr>
                    <a:solidFill>
                      <a:schemeClr val="bg1"/>
                    </a:solidFill>
                  </a:tcPr>
                </a:tc>
                <a:tc>
                  <a:txBody>
                    <a:bodyPr/>
                    <a:lstStyle/>
                    <a:p>
                      <a:endParaRPr lang="fr-FR" sz="1400" dirty="0"/>
                    </a:p>
                  </a:txBody>
                  <a:tcPr>
                    <a:solidFill>
                      <a:schemeClr val="bg1"/>
                    </a:solidFill>
                  </a:tcPr>
                </a:tc>
                <a:extLst>
                  <a:ext uri="{0D108BD9-81ED-4DB2-BD59-A6C34878D82A}">
                    <a16:rowId xmlns:a16="http://schemas.microsoft.com/office/drawing/2014/main" val="2425276254"/>
                  </a:ext>
                </a:extLst>
              </a:tr>
              <a:tr h="325880">
                <a:tc>
                  <a:txBody>
                    <a:bodyPr/>
                    <a:lstStyle/>
                    <a:p>
                      <a:r>
                        <a:rPr lang="fr-FR" sz="1400" dirty="0" smtClean="0"/>
                        <a:t>D3</a:t>
                      </a:r>
                      <a:endParaRPr lang="fr-FR" sz="1400" dirty="0"/>
                    </a:p>
                  </a:txBody>
                  <a:tcPr>
                    <a:solidFill>
                      <a:srgbClr val="FFC000"/>
                    </a:solidFill>
                  </a:tcPr>
                </a:tc>
                <a:tc>
                  <a:txBody>
                    <a:bodyPr/>
                    <a:lstStyle/>
                    <a:p>
                      <a:r>
                        <a:rPr lang="fr-FR" sz="1400" dirty="0" smtClean="0"/>
                        <a:t>1</a:t>
                      </a:r>
                      <a:endParaRPr lang="fr-FR" sz="1400" dirty="0"/>
                    </a:p>
                  </a:txBody>
                  <a:tcPr>
                    <a:solidFill>
                      <a:srgbClr val="FFC000"/>
                    </a:solidFill>
                  </a:tcPr>
                </a:tc>
                <a:tc>
                  <a:txBody>
                    <a:bodyPr/>
                    <a:lstStyle/>
                    <a:p>
                      <a:r>
                        <a:rPr lang="fr-FR" sz="1400" dirty="0" smtClean="0"/>
                        <a:t>2</a:t>
                      </a:r>
                      <a:endParaRPr lang="fr-FR" sz="1400" dirty="0"/>
                    </a:p>
                  </a:txBody>
                  <a:tcPr>
                    <a:solidFill>
                      <a:srgbClr val="FFC000"/>
                    </a:solidFill>
                  </a:tcPr>
                </a:tc>
                <a:tc>
                  <a:txBody>
                    <a:bodyPr/>
                    <a:lstStyle/>
                    <a:p>
                      <a:r>
                        <a:rPr lang="fr-FR" sz="1400" dirty="0" smtClean="0"/>
                        <a:t>0</a:t>
                      </a:r>
                      <a:endParaRPr lang="fr-FR" sz="1400" dirty="0"/>
                    </a:p>
                  </a:txBody>
                  <a:tcPr>
                    <a:solidFill>
                      <a:srgbClr val="FFC000"/>
                    </a:solidFill>
                  </a:tcPr>
                </a:tc>
                <a:tc>
                  <a:txBody>
                    <a:bodyPr/>
                    <a:lstStyle/>
                    <a:p>
                      <a:endParaRPr lang="fr-FR" sz="1400"/>
                    </a:p>
                  </a:txBody>
                  <a:tcPr>
                    <a:solidFill>
                      <a:srgbClr val="FFC000"/>
                    </a:solidFill>
                  </a:tcPr>
                </a:tc>
                <a:tc>
                  <a:txBody>
                    <a:bodyPr/>
                    <a:lstStyle/>
                    <a:p>
                      <a:endParaRPr lang="fr-FR" sz="1400"/>
                    </a:p>
                  </a:txBody>
                  <a:tcPr>
                    <a:solidFill>
                      <a:srgbClr val="FFC000"/>
                    </a:solidFill>
                  </a:tcPr>
                </a:tc>
                <a:tc>
                  <a:txBody>
                    <a:bodyPr/>
                    <a:lstStyle/>
                    <a:p>
                      <a:endParaRPr lang="fr-FR" sz="1400" dirty="0"/>
                    </a:p>
                  </a:txBody>
                  <a:tcPr>
                    <a:solidFill>
                      <a:srgbClr val="FFC000"/>
                    </a:solidFill>
                  </a:tcPr>
                </a:tc>
                <a:extLst>
                  <a:ext uri="{0D108BD9-81ED-4DB2-BD59-A6C34878D82A}">
                    <a16:rowId xmlns:a16="http://schemas.microsoft.com/office/drawing/2014/main" val="3115453780"/>
                  </a:ext>
                </a:extLst>
              </a:tr>
              <a:tr h="325880">
                <a:tc>
                  <a:txBody>
                    <a:bodyPr/>
                    <a:lstStyle/>
                    <a:p>
                      <a:r>
                        <a:rPr lang="fr-FR" sz="1400" dirty="0" smtClean="0"/>
                        <a:t>…</a:t>
                      </a:r>
                      <a:endParaRPr lang="fr-FR" sz="1400" dirty="0"/>
                    </a:p>
                  </a:txBody>
                  <a:tcPr/>
                </a:tc>
                <a:tc>
                  <a:txBody>
                    <a:bodyPr/>
                    <a:lstStyle/>
                    <a:p>
                      <a:endParaRPr lang="fr-FR" sz="1400"/>
                    </a:p>
                  </a:txBody>
                  <a:tcPr/>
                </a:tc>
                <a:tc>
                  <a:txBody>
                    <a:bodyPr/>
                    <a:lstStyle/>
                    <a:p>
                      <a:endParaRPr lang="fr-FR" sz="1400" dirty="0"/>
                    </a:p>
                  </a:txBody>
                  <a:tcPr/>
                </a:tc>
                <a:tc>
                  <a:txBody>
                    <a:bodyPr/>
                    <a:lstStyle/>
                    <a:p>
                      <a:endParaRPr lang="fr-FR" sz="1400"/>
                    </a:p>
                  </a:txBody>
                  <a:tcPr/>
                </a:tc>
                <a:tc>
                  <a:txBody>
                    <a:bodyPr/>
                    <a:lstStyle/>
                    <a:p>
                      <a:endParaRPr lang="fr-FR" sz="1400"/>
                    </a:p>
                  </a:txBody>
                  <a:tcPr/>
                </a:tc>
                <a:tc>
                  <a:txBody>
                    <a:bodyPr/>
                    <a:lstStyle/>
                    <a:p>
                      <a:endParaRPr lang="fr-FR" sz="1400"/>
                    </a:p>
                  </a:txBody>
                  <a:tcPr/>
                </a:tc>
                <a:tc>
                  <a:txBody>
                    <a:bodyPr/>
                    <a:lstStyle/>
                    <a:p>
                      <a:endParaRPr lang="fr-FR" sz="1400" dirty="0"/>
                    </a:p>
                  </a:txBody>
                  <a:tcPr/>
                </a:tc>
                <a:extLst>
                  <a:ext uri="{0D108BD9-81ED-4DB2-BD59-A6C34878D82A}">
                    <a16:rowId xmlns:a16="http://schemas.microsoft.com/office/drawing/2014/main" val="3177595619"/>
                  </a:ext>
                </a:extLst>
              </a:tr>
            </a:tbl>
          </a:graphicData>
        </a:graphic>
      </p:graphicFrame>
      <p:sp>
        <p:nvSpPr>
          <p:cNvPr id="23" name="Rectangle 22"/>
          <p:cNvSpPr/>
          <p:nvPr/>
        </p:nvSpPr>
        <p:spPr>
          <a:xfrm>
            <a:off x="7305758" y="1274512"/>
            <a:ext cx="1827160" cy="196772"/>
          </a:xfrm>
          <a:prstGeom prst="rect">
            <a:avLst/>
          </a:prstGeom>
          <a:solidFill>
            <a:srgbClr val="FFC154">
              <a:alpha val="60000"/>
            </a:srgb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24" name="Rectangle 23"/>
          <p:cNvSpPr/>
          <p:nvPr/>
        </p:nvSpPr>
        <p:spPr>
          <a:xfrm>
            <a:off x="7305758" y="1457109"/>
            <a:ext cx="1827160" cy="196772"/>
          </a:xfrm>
          <a:prstGeom prst="rect">
            <a:avLst/>
          </a:prstGeom>
          <a:solidFill>
            <a:srgbClr val="FFC154">
              <a:alpha val="60000"/>
            </a:srgb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29" name="Rectangle 28"/>
          <p:cNvSpPr/>
          <p:nvPr/>
        </p:nvSpPr>
        <p:spPr bwMode="auto">
          <a:xfrm>
            <a:off x="10952496" y="5781818"/>
            <a:ext cx="1115146" cy="432048"/>
          </a:xfrm>
          <a:prstGeom prst="rect">
            <a:avLst/>
          </a:prstGeom>
          <a:solidFill>
            <a:srgbClr val="FFFFFF">
              <a:alpha val="60000"/>
            </a:srgbClr>
          </a:solidFill>
          <a:ln w="19050">
            <a:noFill/>
          </a:ln>
          <a:effectLst/>
          <a:extLst/>
        </p:spPr>
        <p:txBody>
          <a:bodyPr vert="horz" wrap="square" lIns="126000" tIns="126000" rIns="126000" bIns="126000" numCol="1" rtlCol="0" anchor="b" anchorCtr="0" compatLnSpc="1">
            <a:prstTxWarp prst="textNoShape">
              <a:avLst/>
            </a:prstTxWarp>
          </a:bodyPr>
          <a:lstStyle/>
          <a:p>
            <a:pPr marL="0" marR="0" indent="0" algn="l" defTabSz="914400" rtl="0" eaLnBrk="1" fontAlgn="base" latinLnBrk="0" hangingPunct="1">
              <a:lnSpc>
                <a:spcPct val="105000"/>
              </a:lnSpc>
              <a:spcBef>
                <a:spcPct val="0"/>
              </a:spcBef>
              <a:spcAft>
                <a:spcPct val="0"/>
              </a:spcAft>
              <a:buClrTx/>
              <a:buSzTx/>
              <a:buFontTx/>
              <a:buNone/>
              <a:tabLst/>
            </a:pPr>
            <a:endParaRPr kumimoji="0" lang="fr-FR" sz="1600" b="0" i="0" u="none" strike="noStrike" cap="none" normalizeH="0" baseline="0" dirty="0" smtClean="0">
              <a:ln>
                <a:noFill/>
              </a:ln>
              <a:solidFill>
                <a:schemeClr val="tx1"/>
              </a:solidFill>
              <a:effectLst/>
              <a:latin typeface="+mn-lt"/>
              <a:cs typeface="Arial" charset="0"/>
            </a:endParaRPr>
          </a:p>
        </p:txBody>
      </p:sp>
      <p:sp>
        <p:nvSpPr>
          <p:cNvPr id="30" name="Rectangle 29"/>
          <p:cNvSpPr/>
          <p:nvPr/>
        </p:nvSpPr>
        <p:spPr bwMode="auto">
          <a:xfrm>
            <a:off x="10039077" y="5998597"/>
            <a:ext cx="72008" cy="61868"/>
          </a:xfrm>
          <a:prstGeom prst="rect">
            <a:avLst/>
          </a:prstGeom>
          <a:solidFill>
            <a:srgbClr val="FFFFFF">
              <a:alpha val="60000"/>
            </a:srgbClr>
          </a:solidFill>
          <a:ln w="19050">
            <a:noFill/>
          </a:ln>
          <a:effectLst/>
          <a:extLst/>
        </p:spPr>
        <p:txBody>
          <a:bodyPr vert="horz" wrap="square" lIns="126000" tIns="126000" rIns="126000" bIns="126000" numCol="1" rtlCol="0" anchor="b" anchorCtr="0" compatLnSpc="1">
            <a:prstTxWarp prst="textNoShape">
              <a:avLst/>
            </a:prstTxWarp>
          </a:bodyPr>
          <a:lstStyle/>
          <a:p>
            <a:pPr marL="0" marR="0" indent="0" algn="l" defTabSz="914400" rtl="0" eaLnBrk="1" fontAlgn="base" latinLnBrk="0" hangingPunct="1">
              <a:lnSpc>
                <a:spcPct val="105000"/>
              </a:lnSpc>
              <a:spcBef>
                <a:spcPct val="0"/>
              </a:spcBef>
              <a:spcAft>
                <a:spcPct val="0"/>
              </a:spcAft>
              <a:buClrTx/>
              <a:buSzTx/>
              <a:buFontTx/>
              <a:buNone/>
              <a:tabLst/>
            </a:pPr>
            <a:endParaRPr kumimoji="0" lang="fr-FR" sz="1600" b="0" i="0" u="none" strike="noStrike" cap="none" normalizeH="0" baseline="0" dirty="0" smtClean="0">
              <a:ln>
                <a:noFill/>
              </a:ln>
              <a:solidFill>
                <a:schemeClr val="tx1"/>
              </a:solidFill>
              <a:effectLst/>
              <a:latin typeface="+mn-lt"/>
              <a:cs typeface="Arial" charset="0"/>
            </a:endParaRPr>
          </a:p>
        </p:txBody>
      </p:sp>
    </p:spTree>
    <p:extLst>
      <p:ext uri="{BB962C8B-B14F-4D97-AF65-F5344CB8AC3E}">
        <p14:creationId xmlns:p14="http://schemas.microsoft.com/office/powerpoint/2010/main" val="895029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3.33333E-6 2.59259E-6 L 0.07174 -0.26991 " pathEditMode="relative" rAng="0" ptsTypes="AA">
                                      <p:cBhvr>
                                        <p:cTn id="6" dur="2000" fill="hold"/>
                                        <p:tgtEl>
                                          <p:spTgt spid="5"/>
                                        </p:tgtEl>
                                        <p:attrNameLst>
                                          <p:attrName>ppt_x</p:attrName>
                                          <p:attrName>ppt_y</p:attrName>
                                        </p:attrNameLst>
                                      </p:cBhvr>
                                      <p:rCtr x="3581" y="-13495"/>
                                    </p:animMotion>
                                  </p:childTnLst>
                                </p:cTn>
                              </p:par>
                              <p:par>
                                <p:cTn id="7" presetID="6" presetClass="emph" presetSubtype="0" fill="hold" nodeType="withEffect">
                                  <p:stCondLst>
                                    <p:cond delay="0"/>
                                  </p:stCondLst>
                                  <p:childTnLst>
                                    <p:animScale>
                                      <p:cBhvr>
                                        <p:cTn id="8" dur="2000" fill="hold"/>
                                        <p:tgtEl>
                                          <p:spTgt spid="5"/>
                                        </p:tgtEl>
                                      </p:cBhvr>
                                      <p:by x="50000" y="50000"/>
                                    </p:animScale>
                                  </p:childTnLst>
                                </p:cTn>
                              </p:par>
                              <p:par>
                                <p:cTn id="9" presetID="10" presetClass="exit" presetSubtype="0" fill="hold" nodeType="withEffect">
                                  <p:stCondLst>
                                    <p:cond delay="0"/>
                                  </p:stCondLst>
                                  <p:childTnLst>
                                    <p:animEffect transition="out" filter="fade">
                                      <p:cBhvr>
                                        <p:cTn id="10" dur="500"/>
                                        <p:tgtEl>
                                          <p:spTgt spid="14"/>
                                        </p:tgtEl>
                                      </p:cBhvr>
                                    </p:animEffect>
                                    <p:set>
                                      <p:cBhvr>
                                        <p:cTn id="11" dur="1" fill="hold">
                                          <p:stCondLst>
                                            <p:cond delay="499"/>
                                          </p:stCondLst>
                                        </p:cTn>
                                        <p:tgtEl>
                                          <p:spTgt spid="14"/>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500"/>
                                        <p:tgtEl>
                                          <p:spTgt spid="13"/>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500"/>
                                        <p:tgtEl>
                                          <p:spTgt spid="1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fade">
                                      <p:cBhvr>
                                        <p:cTn id="24" dur="500"/>
                                        <p:tgtEl>
                                          <p:spTgt spid="18"/>
                                        </p:tgtEl>
                                      </p:cBhvr>
                                    </p:animEffect>
                                  </p:childTnLst>
                                </p:cTn>
                              </p:par>
                              <p:par>
                                <p:cTn id="25" presetID="1" presetClass="entr" presetSubtype="0" fill="hold" grpId="0" nodeType="with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500"/>
                                        <p:tgtEl>
                                          <p:spTgt spid="17"/>
                                        </p:tgtEl>
                                      </p:cBhvr>
                                    </p:animEffect>
                                  </p:childTnLst>
                                </p:cTn>
                              </p:par>
                              <p:par>
                                <p:cTn id="32" presetID="10" presetClass="entr" presetSubtype="0" fill="hold" nodeType="withEffect">
                                  <p:stCondLst>
                                    <p:cond delay="0"/>
                                  </p:stCondLst>
                                  <p:childTnLst>
                                    <p:set>
                                      <p:cBhvr>
                                        <p:cTn id="33" dur="1" fill="hold">
                                          <p:stCondLst>
                                            <p:cond delay="0"/>
                                          </p:stCondLst>
                                        </p:cTn>
                                        <p:tgtEl>
                                          <p:spTgt spid="21"/>
                                        </p:tgtEl>
                                        <p:attrNameLst>
                                          <p:attrName>style.visibility</p:attrName>
                                        </p:attrNameLst>
                                      </p:cBhvr>
                                      <p:to>
                                        <p:strVal val="visible"/>
                                      </p:to>
                                    </p:set>
                                    <p:animEffect transition="in" filter="fade">
                                      <p:cBhvr>
                                        <p:cTn id="34" dur="500"/>
                                        <p:tgtEl>
                                          <p:spTgt spid="21"/>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fade">
                                      <p:cBhvr>
                                        <p:cTn id="37" dur="500"/>
                                        <p:tgtEl>
                                          <p:spTgt spid="20"/>
                                        </p:tgtEl>
                                      </p:cBhvr>
                                    </p:animEffect>
                                  </p:childTnLst>
                                </p:cTn>
                              </p:par>
                              <p:par>
                                <p:cTn id="38" presetID="10" presetClass="exit" presetSubtype="0" fill="hold" grpId="1" nodeType="withEffect">
                                  <p:stCondLst>
                                    <p:cond delay="0"/>
                                  </p:stCondLst>
                                  <p:childTnLst>
                                    <p:animEffect transition="out" filter="fade">
                                      <p:cBhvr>
                                        <p:cTn id="39" dur="500"/>
                                        <p:tgtEl>
                                          <p:spTgt spid="23"/>
                                        </p:tgtEl>
                                      </p:cBhvr>
                                    </p:animEffect>
                                    <p:set>
                                      <p:cBhvr>
                                        <p:cTn id="40" dur="1" fill="hold">
                                          <p:stCondLst>
                                            <p:cond delay="499"/>
                                          </p:stCondLst>
                                        </p:cTn>
                                        <p:tgtEl>
                                          <p:spTgt spid="23"/>
                                        </p:tgtEl>
                                        <p:attrNameLst>
                                          <p:attrName>style.visibility</p:attrName>
                                        </p:attrNameLst>
                                      </p:cBhvr>
                                      <p:to>
                                        <p:strVal val="hidden"/>
                                      </p:to>
                                    </p:set>
                                  </p:childTnLst>
                                </p:cTn>
                              </p:par>
                              <p:par>
                                <p:cTn id="41" presetID="1" presetClass="entr" presetSubtype="0" fill="hold" grpId="0" nodeType="withEffect">
                                  <p:stCondLst>
                                    <p:cond delay="0"/>
                                  </p:stCondLst>
                                  <p:childTnLst>
                                    <p:set>
                                      <p:cBhvr>
                                        <p:cTn id="42" dur="1" fill="hold">
                                          <p:stCondLst>
                                            <p:cond delay="0"/>
                                          </p:stCondLst>
                                        </p:cTn>
                                        <p:tgtEl>
                                          <p:spTgt spid="2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fade">
                                      <p:cBhvr>
                                        <p:cTn id="47" dur="500"/>
                                        <p:tgtEl>
                                          <p:spTgt spid="16"/>
                                        </p:tgtEl>
                                      </p:cBhvr>
                                    </p:animEffect>
                                  </p:childTnLst>
                                </p:cTn>
                              </p:par>
                              <p:par>
                                <p:cTn id="48" presetID="10" presetClass="entr" presetSubtype="0" fill="hold" nodeType="withEffect">
                                  <p:stCondLst>
                                    <p:cond delay="0"/>
                                  </p:stCondLst>
                                  <p:childTnLst>
                                    <p:set>
                                      <p:cBhvr>
                                        <p:cTn id="49" dur="1" fill="hold">
                                          <p:stCondLst>
                                            <p:cond delay="0"/>
                                          </p:stCondLst>
                                        </p:cTn>
                                        <p:tgtEl>
                                          <p:spTgt spid="22"/>
                                        </p:tgtEl>
                                        <p:attrNameLst>
                                          <p:attrName>style.visibility</p:attrName>
                                        </p:attrNameLst>
                                      </p:cBhvr>
                                      <p:to>
                                        <p:strVal val="visible"/>
                                      </p:to>
                                    </p:set>
                                    <p:animEffect transition="in" filter="fade">
                                      <p:cBhvr>
                                        <p:cTn id="50" dur="500"/>
                                        <p:tgtEl>
                                          <p:spTgt spid="22"/>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9"/>
                                        </p:tgtEl>
                                        <p:attrNameLst>
                                          <p:attrName>style.visibility</p:attrName>
                                        </p:attrNameLst>
                                      </p:cBhvr>
                                      <p:to>
                                        <p:strVal val="visible"/>
                                      </p:to>
                                    </p:set>
                                    <p:animEffect transition="in" filter="fade">
                                      <p:cBhvr>
                                        <p:cTn id="53" dur="500"/>
                                        <p:tgtEl>
                                          <p:spTgt spid="19"/>
                                        </p:tgtEl>
                                      </p:cBhvr>
                                    </p:animEffect>
                                  </p:childTnLst>
                                </p:cTn>
                              </p:par>
                              <p:par>
                                <p:cTn id="54" presetID="10" presetClass="exit" presetSubtype="0" fill="hold" grpId="1" nodeType="withEffect">
                                  <p:stCondLst>
                                    <p:cond delay="0"/>
                                  </p:stCondLst>
                                  <p:childTnLst>
                                    <p:animEffect transition="out" filter="fade">
                                      <p:cBhvr>
                                        <p:cTn id="55" dur="500"/>
                                        <p:tgtEl>
                                          <p:spTgt spid="24"/>
                                        </p:tgtEl>
                                      </p:cBhvr>
                                    </p:animEffect>
                                    <p:set>
                                      <p:cBhvr>
                                        <p:cTn id="56" dur="1" fill="hold">
                                          <p:stCondLst>
                                            <p:cond delay="499"/>
                                          </p:stCondLst>
                                        </p:cTn>
                                        <p:tgtEl>
                                          <p:spTgt spid="2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8" grpId="0" animBg="1"/>
      <p:bldP spid="19" grpId="0" animBg="1"/>
      <p:bldP spid="20" grpId="0" animBg="1"/>
      <p:bldP spid="23" grpId="0" animBg="1"/>
      <p:bldP spid="23" grpId="1" animBg="1"/>
      <p:bldP spid="24" grpId="0" animBg="1"/>
      <p:bldP spid="24" grpId="1"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1"/>
          <p:cNvSpPr txBox="1">
            <a:spLocks/>
          </p:cNvSpPr>
          <p:nvPr/>
        </p:nvSpPr>
        <p:spPr>
          <a:xfrm>
            <a:off x="624418" y="404814"/>
            <a:ext cx="10943167" cy="420514"/>
          </a:xfrm>
          <a:prstGeom prst="rect">
            <a:avLst/>
          </a:prstGeom>
        </p:spPr>
        <p:txBody>
          <a:bodyPr vert="horz" lIns="91440" tIns="45720" rIns="91440" bIns="45720" rtlCol="0" anchor="ctr">
            <a:normAutofit fontScale="75000" lnSpcReduction="20000"/>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r>
              <a:rPr lang="fr-FR" dirty="0" err="1" smtClean="0"/>
              <a:t>What</a:t>
            </a:r>
            <a:r>
              <a:rPr lang="fr-FR" dirty="0" smtClean="0"/>
              <a:t> </a:t>
            </a:r>
            <a:r>
              <a:rPr lang="fr-FR" dirty="0" err="1" smtClean="0"/>
              <a:t>kind</a:t>
            </a:r>
            <a:r>
              <a:rPr lang="fr-FR" dirty="0" smtClean="0"/>
              <a:t> of </a:t>
            </a:r>
            <a:r>
              <a:rPr lang="fr-FR" dirty="0" err="1" smtClean="0"/>
              <a:t>weight</a:t>
            </a:r>
            <a:r>
              <a:rPr lang="fr-FR" dirty="0" smtClean="0"/>
              <a:t> </a:t>
            </a:r>
            <a:r>
              <a:rPr lang="fr-FR" dirty="0" err="1" smtClean="0"/>
              <a:t>can</a:t>
            </a:r>
            <a:r>
              <a:rPr lang="fr-FR" dirty="0" smtClean="0"/>
              <a:t> </a:t>
            </a:r>
            <a:r>
              <a:rPr lang="fr-FR" dirty="0" err="1" smtClean="0"/>
              <a:t>we</a:t>
            </a:r>
            <a:r>
              <a:rPr lang="fr-FR" dirty="0" smtClean="0"/>
              <a:t> use in DTM? </a:t>
            </a:r>
            <a:endParaRPr lang="fr-FR" dirty="0"/>
          </a:p>
        </p:txBody>
      </p:sp>
      <p:sp>
        <p:nvSpPr>
          <p:cNvPr id="5" name="ZoneTexte 4"/>
          <p:cNvSpPr txBox="1"/>
          <p:nvPr/>
        </p:nvSpPr>
        <p:spPr>
          <a:xfrm>
            <a:off x="508045" y="3731647"/>
            <a:ext cx="6611817" cy="1631216"/>
          </a:xfrm>
          <a:prstGeom prst="rect">
            <a:avLst/>
          </a:prstGeom>
          <a:noFill/>
        </p:spPr>
        <p:txBody>
          <a:bodyPr wrap="square" rtlCol="0">
            <a:spAutoFit/>
          </a:bodyPr>
          <a:lstStyle/>
          <a:p>
            <a:pPr marL="457200">
              <a:spcBef>
                <a:spcPts val="0"/>
              </a:spcBef>
            </a:pPr>
            <a:endParaRPr lang="fr-FR" sz="2000" dirty="0"/>
          </a:p>
          <a:p>
            <a:pPr marL="514350" indent="-285750">
              <a:spcBef>
                <a:spcPts val="0"/>
              </a:spcBef>
              <a:buClr>
                <a:srgbClr val="000000"/>
              </a:buClr>
              <a:buFont typeface="Arial" panose="020B0604020202020204" pitchFamily="34" charset="0"/>
              <a:buChar char="•"/>
            </a:pPr>
            <a:r>
              <a:rPr lang="fr-FR" sz="2000" dirty="0">
                <a:solidFill>
                  <a:srgbClr val="9D1747"/>
                </a:solidFill>
              </a:rPr>
              <a:t>TF-IDF</a:t>
            </a:r>
          </a:p>
          <a:p>
            <a:pPr marL="914400" indent="-317500">
              <a:spcBef>
                <a:spcPts val="0"/>
              </a:spcBef>
              <a:buClr>
                <a:srgbClr val="000000"/>
              </a:buClr>
              <a:buSzPct val="100000"/>
              <a:buFontTx/>
              <a:buChar char="○"/>
            </a:pPr>
            <a:r>
              <a:rPr lang="fr-FR" sz="2000" dirty="0" smtClean="0">
                <a:solidFill>
                  <a:srgbClr val="777777"/>
                </a:solidFill>
              </a:rPr>
              <a:t>Is </a:t>
            </a:r>
            <a:r>
              <a:rPr lang="fr-FR" sz="2000" dirty="0" err="1" smtClean="0">
                <a:solidFill>
                  <a:srgbClr val="777777"/>
                </a:solidFill>
              </a:rPr>
              <a:t>measuring</a:t>
            </a:r>
            <a:r>
              <a:rPr lang="fr-FR" sz="2000" dirty="0" smtClean="0">
                <a:solidFill>
                  <a:srgbClr val="777777"/>
                </a:solidFill>
              </a:rPr>
              <a:t> the importance of a </a:t>
            </a:r>
            <a:r>
              <a:rPr lang="fr-FR" sz="2000" dirty="0" err="1" smtClean="0">
                <a:solidFill>
                  <a:srgbClr val="777777"/>
                </a:solidFill>
              </a:rPr>
              <a:t>term</a:t>
            </a:r>
            <a:r>
              <a:rPr lang="fr-FR" sz="2000" dirty="0" smtClean="0">
                <a:solidFill>
                  <a:srgbClr val="777777"/>
                </a:solidFill>
              </a:rPr>
              <a:t> in a document </a:t>
            </a:r>
            <a:r>
              <a:rPr lang="fr-FR" sz="2000" dirty="0" err="1" smtClean="0">
                <a:solidFill>
                  <a:srgbClr val="777777"/>
                </a:solidFill>
              </a:rPr>
              <a:t>according</a:t>
            </a:r>
            <a:r>
              <a:rPr lang="fr-FR" sz="2000" dirty="0" smtClean="0">
                <a:solidFill>
                  <a:srgbClr val="777777"/>
                </a:solidFill>
              </a:rPr>
              <a:t> to the corpus</a:t>
            </a:r>
            <a:endParaRPr lang="fr-FR" sz="2000" dirty="0">
              <a:solidFill>
                <a:srgbClr val="777777"/>
              </a:solidFill>
            </a:endParaRPr>
          </a:p>
          <a:p>
            <a:endParaRPr lang="fr-FR" sz="2000" dirty="0"/>
          </a:p>
        </p:txBody>
      </p:sp>
      <p:sp>
        <p:nvSpPr>
          <p:cNvPr id="6" name="ZoneTexte 5"/>
          <p:cNvSpPr txBox="1"/>
          <p:nvPr/>
        </p:nvSpPr>
        <p:spPr>
          <a:xfrm>
            <a:off x="428358" y="960364"/>
            <a:ext cx="7323825" cy="1323439"/>
          </a:xfrm>
          <a:prstGeom prst="rect">
            <a:avLst/>
          </a:prstGeom>
          <a:noFill/>
        </p:spPr>
        <p:txBody>
          <a:bodyPr wrap="square" rtlCol="0">
            <a:spAutoFit/>
          </a:bodyPr>
          <a:lstStyle/>
          <a:p>
            <a:pPr marL="514350" indent="-285750">
              <a:spcBef>
                <a:spcPts val="0"/>
              </a:spcBef>
              <a:buClr>
                <a:srgbClr val="000000"/>
              </a:buClr>
              <a:buFont typeface="Arial" panose="020B0604020202020204" pitchFamily="34" charset="0"/>
              <a:buChar char="•"/>
            </a:pPr>
            <a:r>
              <a:rPr lang="fr-FR" sz="2000" dirty="0" err="1">
                <a:solidFill>
                  <a:srgbClr val="9D1747"/>
                </a:solidFill>
              </a:rPr>
              <a:t>Term</a:t>
            </a:r>
            <a:r>
              <a:rPr lang="fr-FR" sz="2000" dirty="0">
                <a:solidFill>
                  <a:srgbClr val="9D1747"/>
                </a:solidFill>
              </a:rPr>
              <a:t> </a:t>
            </a:r>
            <a:r>
              <a:rPr lang="fr-FR" sz="2000" dirty="0" err="1">
                <a:solidFill>
                  <a:srgbClr val="9D1747"/>
                </a:solidFill>
              </a:rPr>
              <a:t>Frequency</a:t>
            </a:r>
            <a:r>
              <a:rPr lang="fr-FR" sz="2000" dirty="0">
                <a:solidFill>
                  <a:srgbClr val="9D1747"/>
                </a:solidFill>
              </a:rPr>
              <a:t> (TF)</a:t>
            </a:r>
          </a:p>
          <a:p>
            <a:pPr marL="914400" lvl="1" indent="-228600">
              <a:spcBef>
                <a:spcPts val="0"/>
              </a:spcBef>
              <a:buClr>
                <a:srgbClr val="000000"/>
              </a:buClr>
              <a:buFont typeface="Arial" panose="020B0604020202020204" pitchFamily="34" charset="0"/>
              <a:buChar char="○"/>
            </a:pPr>
            <a:r>
              <a:rPr lang="fr-FR" sz="2000" dirty="0" smtClean="0">
                <a:solidFill>
                  <a:srgbClr val="777777"/>
                </a:solidFill>
              </a:rPr>
              <a:t>The more a </a:t>
            </a:r>
            <a:r>
              <a:rPr lang="fr-FR" sz="2000" dirty="0" err="1" smtClean="0">
                <a:solidFill>
                  <a:srgbClr val="777777"/>
                </a:solidFill>
              </a:rPr>
              <a:t>term</a:t>
            </a:r>
            <a:r>
              <a:rPr lang="fr-FR" sz="2000" dirty="0" smtClean="0">
                <a:solidFill>
                  <a:srgbClr val="777777"/>
                </a:solidFill>
              </a:rPr>
              <a:t> </a:t>
            </a:r>
            <a:r>
              <a:rPr lang="fr-FR" sz="2000" dirty="0" err="1" smtClean="0">
                <a:solidFill>
                  <a:srgbClr val="777777"/>
                </a:solidFill>
              </a:rPr>
              <a:t>appears</a:t>
            </a:r>
            <a:r>
              <a:rPr lang="fr-FR" sz="2000" dirty="0">
                <a:solidFill>
                  <a:srgbClr val="777777"/>
                </a:solidFill>
              </a:rPr>
              <a:t> </a:t>
            </a:r>
            <a:r>
              <a:rPr lang="fr-FR" sz="2000" dirty="0" smtClean="0">
                <a:solidFill>
                  <a:srgbClr val="777777"/>
                </a:solidFill>
              </a:rPr>
              <a:t>in a document, the more </a:t>
            </a:r>
            <a:r>
              <a:rPr lang="fr-FR" sz="2000" dirty="0" err="1" smtClean="0">
                <a:solidFill>
                  <a:srgbClr val="777777"/>
                </a:solidFill>
              </a:rPr>
              <a:t>it</a:t>
            </a:r>
            <a:r>
              <a:rPr lang="fr-FR" sz="2000" dirty="0" smtClean="0">
                <a:solidFill>
                  <a:srgbClr val="777777"/>
                </a:solidFill>
              </a:rPr>
              <a:t> </a:t>
            </a:r>
            <a:r>
              <a:rPr lang="fr-FR" sz="2000" dirty="0" err="1" smtClean="0">
                <a:solidFill>
                  <a:srgbClr val="777777"/>
                </a:solidFill>
              </a:rPr>
              <a:t>contains</a:t>
            </a:r>
            <a:r>
              <a:rPr lang="fr-FR" sz="2000" dirty="0" smtClean="0">
                <a:solidFill>
                  <a:srgbClr val="777777"/>
                </a:solidFill>
              </a:rPr>
              <a:t> informations.</a:t>
            </a:r>
            <a:endParaRPr lang="fr-FR" sz="2000" dirty="0">
              <a:solidFill>
                <a:srgbClr val="777777"/>
              </a:solidFill>
            </a:endParaRPr>
          </a:p>
          <a:p>
            <a:endParaRPr lang="fr-FR" sz="2000" dirty="0"/>
          </a:p>
        </p:txBody>
      </p:sp>
      <p:sp>
        <p:nvSpPr>
          <p:cNvPr id="7" name="ZoneTexte 6"/>
          <p:cNvSpPr txBox="1"/>
          <p:nvPr/>
        </p:nvSpPr>
        <p:spPr>
          <a:xfrm>
            <a:off x="472524" y="2586607"/>
            <a:ext cx="6611817" cy="1323439"/>
          </a:xfrm>
          <a:prstGeom prst="rect">
            <a:avLst/>
          </a:prstGeom>
          <a:noFill/>
        </p:spPr>
        <p:txBody>
          <a:bodyPr wrap="square" rtlCol="0">
            <a:spAutoFit/>
          </a:bodyPr>
          <a:lstStyle/>
          <a:p>
            <a:pPr marL="514350" indent="-285750">
              <a:spcBef>
                <a:spcPts val="0"/>
              </a:spcBef>
              <a:buClr>
                <a:srgbClr val="000000"/>
              </a:buClr>
              <a:buFont typeface="Arial" panose="020B0604020202020204" pitchFamily="34" charset="0"/>
              <a:buChar char="•"/>
            </a:pPr>
            <a:r>
              <a:rPr lang="fr-FR" sz="2000" dirty="0">
                <a:solidFill>
                  <a:srgbClr val="9D1747"/>
                </a:solidFill>
              </a:rPr>
              <a:t>Inverse Document </a:t>
            </a:r>
            <a:r>
              <a:rPr lang="fr-FR" sz="2000" dirty="0" err="1">
                <a:solidFill>
                  <a:srgbClr val="9D1747"/>
                </a:solidFill>
              </a:rPr>
              <a:t>Frequency</a:t>
            </a:r>
            <a:r>
              <a:rPr lang="fr-FR" sz="2000" dirty="0">
                <a:solidFill>
                  <a:srgbClr val="9D1747"/>
                </a:solidFill>
              </a:rPr>
              <a:t> (IDF) </a:t>
            </a:r>
          </a:p>
          <a:p>
            <a:pPr marL="914400" lvl="1" indent="-228600">
              <a:spcBef>
                <a:spcPts val="0"/>
              </a:spcBef>
              <a:buClr>
                <a:srgbClr val="000000"/>
              </a:buClr>
              <a:buFont typeface="Arial" panose="020B0604020202020204" pitchFamily="34" charset="0"/>
              <a:buChar char="○"/>
            </a:pPr>
            <a:r>
              <a:rPr lang="fr-FR" sz="2000" dirty="0" smtClean="0">
                <a:solidFill>
                  <a:srgbClr val="777777"/>
                </a:solidFill>
              </a:rPr>
              <a:t>A </a:t>
            </a:r>
            <a:r>
              <a:rPr lang="fr-FR" sz="2000" dirty="0" err="1" smtClean="0">
                <a:solidFill>
                  <a:srgbClr val="777777"/>
                </a:solidFill>
              </a:rPr>
              <a:t>term</a:t>
            </a:r>
            <a:r>
              <a:rPr lang="fr-FR" sz="2000" dirty="0" smtClean="0">
                <a:solidFill>
                  <a:srgbClr val="777777"/>
                </a:solidFill>
              </a:rPr>
              <a:t> </a:t>
            </a:r>
            <a:r>
              <a:rPr lang="fr-FR" sz="2000" dirty="0" err="1" smtClean="0">
                <a:solidFill>
                  <a:srgbClr val="777777"/>
                </a:solidFill>
              </a:rPr>
              <a:t>that</a:t>
            </a:r>
            <a:r>
              <a:rPr lang="fr-FR" sz="2000" dirty="0" smtClean="0">
                <a:solidFill>
                  <a:srgbClr val="777777"/>
                </a:solidFill>
              </a:rPr>
              <a:t> </a:t>
            </a:r>
            <a:r>
              <a:rPr lang="fr-FR" sz="2000" dirty="0" err="1" smtClean="0">
                <a:solidFill>
                  <a:srgbClr val="777777"/>
                </a:solidFill>
              </a:rPr>
              <a:t>appears</a:t>
            </a:r>
            <a:r>
              <a:rPr lang="fr-FR" sz="2000" dirty="0" smtClean="0">
                <a:solidFill>
                  <a:srgbClr val="777777"/>
                </a:solidFill>
              </a:rPr>
              <a:t> </a:t>
            </a:r>
            <a:r>
              <a:rPr lang="fr-FR" sz="2000" dirty="0">
                <a:solidFill>
                  <a:srgbClr val="777777"/>
                </a:solidFill>
              </a:rPr>
              <a:t>in </a:t>
            </a:r>
            <a:r>
              <a:rPr lang="fr-FR" sz="2000" dirty="0" smtClean="0">
                <a:solidFill>
                  <a:srgbClr val="777777"/>
                </a:solidFill>
              </a:rPr>
              <a:t>few documents, </a:t>
            </a:r>
            <a:r>
              <a:rPr lang="fr-FR" sz="2000" dirty="0" err="1" smtClean="0">
                <a:solidFill>
                  <a:srgbClr val="777777"/>
                </a:solidFill>
              </a:rPr>
              <a:t>is</a:t>
            </a:r>
            <a:r>
              <a:rPr lang="fr-FR" sz="2000" dirty="0" smtClean="0">
                <a:solidFill>
                  <a:srgbClr val="777777"/>
                </a:solidFill>
              </a:rPr>
              <a:t> a </a:t>
            </a:r>
            <a:r>
              <a:rPr lang="fr-FR" sz="2000" dirty="0" err="1" smtClean="0">
                <a:solidFill>
                  <a:srgbClr val="777777"/>
                </a:solidFill>
              </a:rPr>
              <a:t>better</a:t>
            </a:r>
            <a:r>
              <a:rPr lang="fr-FR" sz="2000" dirty="0" smtClean="0">
                <a:solidFill>
                  <a:srgbClr val="777777"/>
                </a:solidFill>
              </a:rPr>
              <a:t> discriminant </a:t>
            </a:r>
            <a:r>
              <a:rPr lang="fr-FR" sz="2000" dirty="0" err="1" smtClean="0">
                <a:solidFill>
                  <a:srgbClr val="777777"/>
                </a:solidFill>
              </a:rPr>
              <a:t>than</a:t>
            </a:r>
            <a:r>
              <a:rPr lang="fr-FR" sz="2000" dirty="0" smtClean="0">
                <a:solidFill>
                  <a:srgbClr val="777777"/>
                </a:solidFill>
              </a:rPr>
              <a:t> </a:t>
            </a:r>
            <a:r>
              <a:rPr lang="fr-FR" sz="2000" dirty="0" err="1" smtClean="0">
                <a:solidFill>
                  <a:srgbClr val="777777"/>
                </a:solidFill>
              </a:rPr>
              <a:t>another</a:t>
            </a:r>
            <a:r>
              <a:rPr lang="fr-FR" sz="2000" dirty="0" smtClean="0">
                <a:solidFill>
                  <a:srgbClr val="777777"/>
                </a:solidFill>
              </a:rPr>
              <a:t>.</a:t>
            </a:r>
            <a:endParaRPr lang="fr-FR" sz="2000" dirty="0">
              <a:solidFill>
                <a:srgbClr val="777777"/>
              </a:solidFill>
            </a:endParaRPr>
          </a:p>
          <a:p>
            <a:endParaRPr lang="fr-FR" sz="2000" dirty="0"/>
          </a:p>
        </p:txBody>
      </p:sp>
      <mc:AlternateContent xmlns:mc="http://schemas.openxmlformats.org/markup-compatibility/2006" xmlns:a14="http://schemas.microsoft.com/office/drawing/2010/main">
        <mc:Choice Requires="a14">
          <p:sp>
            <p:nvSpPr>
              <p:cNvPr id="8" name="Rectangle 7"/>
              <p:cNvSpPr/>
              <p:nvPr/>
            </p:nvSpPr>
            <p:spPr>
              <a:xfrm>
                <a:off x="2970627" y="5323584"/>
                <a:ext cx="1797863" cy="40658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fr-FR" sz="1800" i="1" smtClean="0">
                              <a:solidFill>
                                <a:schemeClr val="tx1"/>
                              </a:solidFill>
                              <a:latin typeface="Cambria Math" panose="02040503050406030204" pitchFamily="18" charset="0"/>
                            </a:rPr>
                          </m:ctrlPr>
                        </m:sSubPr>
                        <m:e>
                          <m:r>
                            <a:rPr lang="fr-FR" sz="1800" i="1">
                              <a:solidFill>
                                <a:schemeClr val="tx1"/>
                              </a:solidFill>
                              <a:latin typeface="Cambria Math" panose="02040503050406030204" pitchFamily="18" charset="0"/>
                            </a:rPr>
                            <m:t>𝑤</m:t>
                          </m:r>
                        </m:e>
                        <m:sub>
                          <m:r>
                            <a:rPr lang="fr-FR" sz="1800" i="1">
                              <a:solidFill>
                                <a:schemeClr val="tx1"/>
                              </a:solidFill>
                              <a:latin typeface="Cambria Math" panose="02040503050406030204" pitchFamily="18" charset="0"/>
                            </a:rPr>
                            <m:t>𝑖𝑗</m:t>
                          </m:r>
                        </m:sub>
                      </m:sSub>
                      <m:r>
                        <a:rPr lang="fr-FR" sz="1800" i="0">
                          <a:solidFill>
                            <a:schemeClr val="tx1"/>
                          </a:solidFill>
                          <a:latin typeface="Cambria Math" panose="02040503050406030204" pitchFamily="18" charset="0"/>
                        </a:rPr>
                        <m:t>=</m:t>
                      </m:r>
                      <m:sSub>
                        <m:sSubPr>
                          <m:ctrlPr>
                            <a:rPr lang="fr-FR" sz="1800" i="1">
                              <a:solidFill>
                                <a:schemeClr val="tx1"/>
                              </a:solidFill>
                              <a:latin typeface="Cambria Math" panose="02040503050406030204" pitchFamily="18" charset="0"/>
                            </a:rPr>
                          </m:ctrlPr>
                        </m:sSubPr>
                        <m:e>
                          <m:r>
                            <a:rPr lang="fr-FR" sz="1800" i="1">
                              <a:solidFill>
                                <a:schemeClr val="tx1"/>
                              </a:solidFill>
                              <a:latin typeface="Cambria Math" panose="02040503050406030204" pitchFamily="18" charset="0"/>
                            </a:rPr>
                            <m:t>𝑇𝐹</m:t>
                          </m:r>
                        </m:e>
                        <m:sub>
                          <m:r>
                            <a:rPr lang="fr-FR" sz="1800" i="1">
                              <a:solidFill>
                                <a:schemeClr val="tx1"/>
                              </a:solidFill>
                              <a:latin typeface="Cambria Math" panose="02040503050406030204" pitchFamily="18" charset="0"/>
                            </a:rPr>
                            <m:t>𝑖𝑗</m:t>
                          </m:r>
                        </m:sub>
                      </m:sSub>
                      <m:r>
                        <a:rPr lang="fr-FR" sz="1800" i="0">
                          <a:solidFill>
                            <a:schemeClr val="tx1"/>
                          </a:solidFill>
                          <a:latin typeface="Cambria Math" panose="02040503050406030204" pitchFamily="18" charset="0"/>
                        </a:rPr>
                        <m:t>.</m:t>
                      </m:r>
                      <m:sSub>
                        <m:sSubPr>
                          <m:ctrlPr>
                            <a:rPr lang="fr-FR" sz="1800" i="1">
                              <a:solidFill>
                                <a:schemeClr val="tx1"/>
                              </a:solidFill>
                              <a:latin typeface="Cambria Math" panose="02040503050406030204" pitchFamily="18" charset="0"/>
                            </a:rPr>
                          </m:ctrlPr>
                        </m:sSubPr>
                        <m:e>
                          <m:r>
                            <a:rPr lang="fr-FR" sz="1800" i="1">
                              <a:solidFill>
                                <a:schemeClr val="tx1"/>
                              </a:solidFill>
                              <a:latin typeface="Cambria Math" panose="02040503050406030204" pitchFamily="18" charset="0"/>
                            </a:rPr>
                            <m:t>𝐼𝐷𝐹</m:t>
                          </m:r>
                        </m:e>
                        <m:sub>
                          <m:r>
                            <a:rPr lang="fr-FR" sz="1800" i="1">
                              <a:solidFill>
                                <a:schemeClr val="tx1"/>
                              </a:solidFill>
                              <a:latin typeface="Cambria Math" panose="02040503050406030204" pitchFamily="18" charset="0"/>
                            </a:rPr>
                            <m:t>𝑖</m:t>
                          </m:r>
                        </m:sub>
                      </m:sSub>
                    </m:oMath>
                  </m:oMathPara>
                </a14:m>
                <a:endParaRPr lang="fr-FR" sz="1800" dirty="0">
                  <a:solidFill>
                    <a:schemeClr val="tx1"/>
                  </a:solidFill>
                </a:endParaRPr>
              </a:p>
            </p:txBody>
          </p:sp>
        </mc:Choice>
        <mc:Fallback xmlns="">
          <p:sp>
            <p:nvSpPr>
              <p:cNvPr id="8" name="Rectangle 7"/>
              <p:cNvSpPr>
                <a:spLocks noRot="1" noChangeAspect="1" noMove="1" noResize="1" noEditPoints="1" noAdjustHandles="1" noChangeArrowheads="1" noChangeShapeType="1" noTextEdit="1"/>
              </p:cNvSpPr>
              <p:nvPr/>
            </p:nvSpPr>
            <p:spPr>
              <a:xfrm>
                <a:off x="2970627" y="5323584"/>
                <a:ext cx="1797863" cy="406586"/>
              </a:xfrm>
              <a:prstGeom prst="rect">
                <a:avLst/>
              </a:prstGeom>
              <a:blipFill>
                <a:blip r:embed="rId3"/>
                <a:stretch>
                  <a:fillRect b="-4478"/>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9" name="Rectangle 8"/>
              <p:cNvSpPr/>
              <p:nvPr/>
            </p:nvSpPr>
            <p:spPr>
              <a:xfrm>
                <a:off x="4084983" y="3731525"/>
                <a:ext cx="1623970" cy="68781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fr-FR" sz="1800" i="1" smtClean="0">
                              <a:solidFill>
                                <a:schemeClr val="tx1"/>
                              </a:solidFill>
                              <a:latin typeface="Cambria Math" panose="02040503050406030204" pitchFamily="18" charset="0"/>
                            </a:rPr>
                          </m:ctrlPr>
                        </m:sSubPr>
                        <m:e>
                          <m:r>
                            <a:rPr lang="fr-FR" sz="1800" i="1">
                              <a:solidFill>
                                <a:schemeClr val="tx1"/>
                              </a:solidFill>
                              <a:latin typeface="Cambria Math" panose="02040503050406030204" pitchFamily="18" charset="0"/>
                            </a:rPr>
                            <m:t>𝐼𝐷𝐹</m:t>
                          </m:r>
                        </m:e>
                        <m:sub>
                          <m:r>
                            <a:rPr lang="fr-FR" sz="1800" i="1">
                              <a:solidFill>
                                <a:schemeClr val="tx1"/>
                              </a:solidFill>
                              <a:latin typeface="Cambria Math" panose="02040503050406030204" pitchFamily="18" charset="0"/>
                            </a:rPr>
                            <m:t>𝑖</m:t>
                          </m:r>
                        </m:sub>
                      </m:sSub>
                      <m:r>
                        <a:rPr lang="fr-FR" sz="1800" i="1">
                          <a:solidFill>
                            <a:schemeClr val="tx1"/>
                          </a:solidFill>
                          <a:latin typeface="Cambria Math" panose="02040503050406030204" pitchFamily="18" charset="0"/>
                        </a:rPr>
                        <m:t>=</m:t>
                      </m:r>
                      <m:func>
                        <m:funcPr>
                          <m:ctrlPr>
                            <a:rPr lang="fr-FR" sz="1800" i="1">
                              <a:solidFill>
                                <a:schemeClr val="tx1"/>
                              </a:solidFill>
                              <a:latin typeface="Cambria Math" panose="02040503050406030204" pitchFamily="18" charset="0"/>
                            </a:rPr>
                          </m:ctrlPr>
                        </m:funcPr>
                        <m:fName>
                          <m:r>
                            <m:rPr>
                              <m:sty m:val="p"/>
                            </m:rPr>
                            <a:rPr lang="fr-FR" sz="1800">
                              <a:solidFill>
                                <a:schemeClr val="tx1"/>
                              </a:solidFill>
                              <a:latin typeface="Cambria Math" panose="02040503050406030204" pitchFamily="18" charset="0"/>
                            </a:rPr>
                            <m:t>log</m:t>
                          </m:r>
                        </m:fName>
                        <m:e>
                          <m:f>
                            <m:fPr>
                              <m:ctrlPr>
                                <a:rPr lang="fr-FR" sz="1800" i="1">
                                  <a:solidFill>
                                    <a:schemeClr val="tx1"/>
                                  </a:solidFill>
                                  <a:latin typeface="Cambria Math" panose="02040503050406030204" pitchFamily="18" charset="0"/>
                                </a:rPr>
                              </m:ctrlPr>
                            </m:fPr>
                            <m:num>
                              <m:r>
                                <a:rPr lang="fr-FR" sz="1800" i="1">
                                  <a:solidFill>
                                    <a:schemeClr val="tx1"/>
                                  </a:solidFill>
                                  <a:latin typeface="Cambria Math" panose="02040503050406030204" pitchFamily="18" charset="0"/>
                                </a:rPr>
                                <m:t>𝑁</m:t>
                              </m:r>
                            </m:num>
                            <m:den>
                              <m:sSub>
                                <m:sSubPr>
                                  <m:ctrlPr>
                                    <a:rPr lang="fr-FR" sz="1800" i="1">
                                      <a:solidFill>
                                        <a:schemeClr val="tx1"/>
                                      </a:solidFill>
                                      <a:latin typeface="Cambria Math" panose="02040503050406030204" pitchFamily="18" charset="0"/>
                                    </a:rPr>
                                  </m:ctrlPr>
                                </m:sSubPr>
                                <m:e>
                                  <m:r>
                                    <a:rPr lang="fr-FR" sz="1800" i="1">
                                      <a:solidFill>
                                        <a:schemeClr val="tx1"/>
                                      </a:solidFill>
                                      <a:latin typeface="Cambria Math" panose="02040503050406030204" pitchFamily="18" charset="0"/>
                                    </a:rPr>
                                    <m:t>𝑑𝑓</m:t>
                                  </m:r>
                                </m:e>
                                <m:sub>
                                  <m:r>
                                    <a:rPr lang="fr-FR" sz="1800" i="1">
                                      <a:solidFill>
                                        <a:schemeClr val="tx1"/>
                                      </a:solidFill>
                                      <a:latin typeface="Cambria Math" panose="02040503050406030204" pitchFamily="18" charset="0"/>
                                    </a:rPr>
                                    <m:t>𝑖</m:t>
                                  </m:r>
                                </m:sub>
                              </m:sSub>
                            </m:den>
                          </m:f>
                        </m:e>
                      </m:func>
                    </m:oMath>
                  </m:oMathPara>
                </a14:m>
                <a:endParaRPr lang="fr-FR" sz="1800" dirty="0">
                  <a:solidFill>
                    <a:schemeClr val="tx1"/>
                  </a:solidFill>
                </a:endParaRPr>
              </a:p>
            </p:txBody>
          </p:sp>
        </mc:Choice>
        <mc:Fallback xmlns="">
          <p:sp>
            <p:nvSpPr>
              <p:cNvPr id="9" name="Rectangle 8"/>
              <p:cNvSpPr>
                <a:spLocks noRot="1" noChangeAspect="1" noMove="1" noResize="1" noEditPoints="1" noAdjustHandles="1" noChangeArrowheads="1" noChangeShapeType="1" noTextEdit="1"/>
              </p:cNvSpPr>
              <p:nvPr/>
            </p:nvSpPr>
            <p:spPr>
              <a:xfrm>
                <a:off x="4084983" y="3731525"/>
                <a:ext cx="1623970" cy="687817"/>
              </a:xfrm>
              <a:prstGeom prst="rect">
                <a:avLst/>
              </a:prstGeom>
              <a:blipFill>
                <a:blip r:embed="rId4"/>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0" name="Rectangle 9"/>
              <p:cNvSpPr/>
              <p:nvPr/>
            </p:nvSpPr>
            <p:spPr>
              <a:xfrm>
                <a:off x="4461636" y="1957960"/>
                <a:ext cx="1309461" cy="7017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fr-FR" sz="1800" i="1" smtClean="0">
                              <a:solidFill>
                                <a:schemeClr val="tx1"/>
                              </a:solidFill>
                              <a:latin typeface="Cambria Math" panose="02040503050406030204" pitchFamily="18" charset="0"/>
                            </a:rPr>
                          </m:ctrlPr>
                        </m:sSubPr>
                        <m:e>
                          <m:r>
                            <a:rPr lang="fr-FR" sz="1800" i="1">
                              <a:solidFill>
                                <a:schemeClr val="tx1"/>
                              </a:solidFill>
                              <a:latin typeface="Cambria Math" panose="02040503050406030204" pitchFamily="18" charset="0"/>
                            </a:rPr>
                            <m:t>𝑇𝐹</m:t>
                          </m:r>
                        </m:e>
                        <m:sub>
                          <m:r>
                            <a:rPr lang="fr-FR" sz="1800" i="1">
                              <a:solidFill>
                                <a:schemeClr val="tx1"/>
                              </a:solidFill>
                              <a:latin typeface="Cambria Math" panose="02040503050406030204" pitchFamily="18" charset="0"/>
                            </a:rPr>
                            <m:t>𝑖𝑗</m:t>
                          </m:r>
                        </m:sub>
                      </m:sSub>
                      <m:r>
                        <a:rPr lang="fr-FR" sz="1800" i="0">
                          <a:solidFill>
                            <a:schemeClr val="tx1"/>
                          </a:solidFill>
                          <a:latin typeface="Cambria Math" panose="02040503050406030204" pitchFamily="18" charset="0"/>
                        </a:rPr>
                        <m:t>=</m:t>
                      </m:r>
                      <m:f>
                        <m:fPr>
                          <m:ctrlPr>
                            <a:rPr lang="fr-FR" sz="1800" i="1">
                              <a:solidFill>
                                <a:schemeClr val="tx1"/>
                              </a:solidFill>
                              <a:latin typeface="Cambria Math" panose="02040503050406030204" pitchFamily="18" charset="0"/>
                            </a:rPr>
                          </m:ctrlPr>
                        </m:fPr>
                        <m:num>
                          <m:sSub>
                            <m:sSubPr>
                              <m:ctrlPr>
                                <a:rPr lang="fr-FR" sz="1800" i="1">
                                  <a:solidFill>
                                    <a:schemeClr val="tx1"/>
                                  </a:solidFill>
                                  <a:latin typeface="Cambria Math" panose="02040503050406030204" pitchFamily="18" charset="0"/>
                                </a:rPr>
                              </m:ctrlPr>
                            </m:sSubPr>
                            <m:e>
                              <m:r>
                                <a:rPr lang="fr-FR" sz="1800" i="1">
                                  <a:solidFill>
                                    <a:schemeClr val="tx1"/>
                                  </a:solidFill>
                                  <a:latin typeface="Cambria Math" panose="02040503050406030204" pitchFamily="18" charset="0"/>
                                </a:rPr>
                                <m:t>𝑤</m:t>
                              </m:r>
                            </m:e>
                            <m:sub>
                              <m:r>
                                <a:rPr lang="fr-FR" sz="1800" i="1">
                                  <a:solidFill>
                                    <a:schemeClr val="tx1"/>
                                  </a:solidFill>
                                  <a:latin typeface="Cambria Math" panose="02040503050406030204" pitchFamily="18" charset="0"/>
                                </a:rPr>
                                <m:t>𝑖𝑗</m:t>
                              </m:r>
                            </m:sub>
                          </m:sSub>
                        </m:num>
                        <m:den>
                          <m:d>
                            <m:dPr>
                              <m:begChr m:val="|"/>
                              <m:endChr m:val="|"/>
                              <m:ctrlPr>
                                <a:rPr lang="fr-FR" sz="1800" i="1">
                                  <a:solidFill>
                                    <a:schemeClr val="tx1"/>
                                  </a:solidFill>
                                  <a:latin typeface="Cambria Math" panose="02040503050406030204" pitchFamily="18" charset="0"/>
                                </a:rPr>
                              </m:ctrlPr>
                            </m:dPr>
                            <m:e>
                              <m:sSub>
                                <m:sSubPr>
                                  <m:ctrlPr>
                                    <a:rPr lang="fr-FR" sz="1800" i="1">
                                      <a:solidFill>
                                        <a:schemeClr val="tx1"/>
                                      </a:solidFill>
                                      <a:latin typeface="Cambria Math" panose="02040503050406030204" pitchFamily="18" charset="0"/>
                                    </a:rPr>
                                  </m:ctrlPr>
                                </m:sSubPr>
                                <m:e>
                                  <m:r>
                                    <a:rPr lang="fr-FR" sz="1800" i="1">
                                      <a:solidFill>
                                        <a:schemeClr val="tx1"/>
                                      </a:solidFill>
                                      <a:latin typeface="Cambria Math" panose="02040503050406030204" pitchFamily="18" charset="0"/>
                                    </a:rPr>
                                    <m:t>𝑑</m:t>
                                  </m:r>
                                </m:e>
                                <m:sub>
                                  <m:r>
                                    <a:rPr lang="fr-FR" sz="1800" i="1">
                                      <a:solidFill>
                                        <a:schemeClr val="tx1"/>
                                      </a:solidFill>
                                      <a:latin typeface="Cambria Math" panose="02040503050406030204" pitchFamily="18" charset="0"/>
                                    </a:rPr>
                                    <m:t>𝑗</m:t>
                                  </m:r>
                                </m:sub>
                              </m:sSub>
                            </m:e>
                          </m:d>
                        </m:den>
                      </m:f>
                    </m:oMath>
                  </m:oMathPara>
                </a14:m>
                <a:endParaRPr lang="fr-FR" sz="1800" dirty="0">
                  <a:solidFill>
                    <a:schemeClr val="tx1"/>
                  </a:solidFill>
                </a:endParaRPr>
              </a:p>
            </p:txBody>
          </p:sp>
        </mc:Choice>
        <mc:Fallback xmlns="">
          <p:sp>
            <p:nvSpPr>
              <p:cNvPr id="10" name="Rectangle 9"/>
              <p:cNvSpPr>
                <a:spLocks noRot="1" noChangeAspect="1" noMove="1" noResize="1" noEditPoints="1" noAdjustHandles="1" noChangeArrowheads="1" noChangeShapeType="1" noTextEdit="1"/>
              </p:cNvSpPr>
              <p:nvPr/>
            </p:nvSpPr>
            <p:spPr>
              <a:xfrm>
                <a:off x="4461636" y="1957960"/>
                <a:ext cx="1309461" cy="701731"/>
              </a:xfrm>
              <a:prstGeom prst="rect">
                <a:avLst/>
              </a:prstGeom>
              <a:blipFill>
                <a:blip r:embed="rId5"/>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1" name="ZoneTexte 10"/>
              <p:cNvSpPr txBox="1"/>
              <p:nvPr/>
            </p:nvSpPr>
            <p:spPr>
              <a:xfrm>
                <a:off x="7577731" y="465472"/>
                <a:ext cx="3788229" cy="770980"/>
              </a:xfrm>
              <a:prstGeom prst="rect">
                <a:avLst/>
              </a:prstGeom>
              <a:noFill/>
            </p:spPr>
            <p:txBody>
              <a:bodyPr wrap="square" rtlCol="0">
                <a:spAutoFit/>
              </a:bodyPr>
              <a:lstStyle/>
              <a:p>
                <a14:m>
                  <m:oMath xmlns:m="http://schemas.openxmlformats.org/officeDocument/2006/math">
                    <m:sSub>
                      <m:sSubPr>
                        <m:ctrlPr>
                          <a:rPr lang="fr-FR" sz="1400" b="0" i="1" smtClean="0">
                            <a:solidFill>
                              <a:schemeClr val="tx1"/>
                            </a:solidFill>
                            <a:latin typeface="Cambria Math" panose="02040503050406030204" pitchFamily="18" charset="0"/>
                          </a:rPr>
                        </m:ctrlPr>
                      </m:sSubPr>
                      <m:e>
                        <m:r>
                          <a:rPr lang="fr-FR" sz="1400" b="0" i="1" smtClean="0">
                            <a:solidFill>
                              <a:schemeClr val="tx1"/>
                            </a:solidFill>
                            <a:latin typeface="Cambria Math" panose="02040503050406030204" pitchFamily="18" charset="0"/>
                          </a:rPr>
                          <m:t>𝑑</m:t>
                        </m:r>
                      </m:e>
                      <m:sub>
                        <m:r>
                          <a:rPr lang="fr-FR" sz="1400" b="0" i="1" smtClean="0">
                            <a:solidFill>
                              <a:schemeClr val="tx1"/>
                            </a:solidFill>
                            <a:latin typeface="Cambria Math" panose="02040503050406030204" pitchFamily="18" charset="0"/>
                          </a:rPr>
                          <m:t>1</m:t>
                        </m:r>
                      </m:sub>
                    </m:sSub>
                  </m:oMath>
                </a14:m>
                <a:r>
                  <a:rPr lang="fr-FR" sz="1400" dirty="0" smtClean="0">
                    <a:solidFill>
                      <a:schemeClr val="tx1"/>
                    </a:solidFill>
                  </a:rPr>
                  <a:t>: « je fais des maths et des </a:t>
                </a:r>
                <a:r>
                  <a:rPr lang="fr-FR" sz="1400" dirty="0" err="1" smtClean="0">
                    <a:solidFill>
                      <a:schemeClr val="tx1"/>
                    </a:solidFill>
                  </a:rPr>
                  <a:t>stats</a:t>
                </a:r>
                <a:r>
                  <a:rPr lang="fr-FR" sz="1400" dirty="0" smtClean="0">
                    <a:solidFill>
                      <a:schemeClr val="tx1"/>
                    </a:solidFill>
                  </a:rPr>
                  <a:t>»</a:t>
                </a:r>
              </a:p>
              <a:p>
                <a14:m>
                  <m:oMath xmlns:m="http://schemas.openxmlformats.org/officeDocument/2006/math">
                    <m:sSub>
                      <m:sSubPr>
                        <m:ctrlPr>
                          <a:rPr lang="fr-FR" sz="1400" i="1">
                            <a:solidFill>
                              <a:schemeClr val="tx1"/>
                            </a:solidFill>
                            <a:latin typeface="Cambria Math" panose="02040503050406030204" pitchFamily="18" charset="0"/>
                          </a:rPr>
                        </m:ctrlPr>
                      </m:sSubPr>
                      <m:e>
                        <m:r>
                          <a:rPr lang="fr-FR" sz="1400" i="1">
                            <a:solidFill>
                              <a:schemeClr val="tx1"/>
                            </a:solidFill>
                            <a:latin typeface="Cambria Math" panose="02040503050406030204" pitchFamily="18" charset="0"/>
                          </a:rPr>
                          <m:t>𝑑</m:t>
                        </m:r>
                      </m:e>
                      <m:sub>
                        <m:r>
                          <a:rPr lang="fr-FR" sz="1400" b="0" i="1" smtClean="0">
                            <a:solidFill>
                              <a:schemeClr val="tx1"/>
                            </a:solidFill>
                            <a:latin typeface="Cambria Math" panose="02040503050406030204" pitchFamily="18" charset="0"/>
                          </a:rPr>
                          <m:t>2</m:t>
                        </m:r>
                      </m:sub>
                    </m:sSub>
                  </m:oMath>
                </a14:m>
                <a:r>
                  <a:rPr lang="fr-FR" sz="1400" dirty="0" smtClean="0">
                    <a:solidFill>
                      <a:schemeClr val="tx1"/>
                    </a:solidFill>
                  </a:rPr>
                  <a:t>: « je participe à des conférences au </a:t>
                </a:r>
                <a:r>
                  <a:rPr lang="fr-FR" sz="1400" dirty="0" err="1" smtClean="0">
                    <a:solidFill>
                      <a:schemeClr val="tx1"/>
                    </a:solidFill>
                  </a:rPr>
                  <a:t>LambdaMu</a:t>
                </a:r>
                <a:r>
                  <a:rPr lang="fr-FR" sz="1400" dirty="0" smtClean="0">
                    <a:solidFill>
                      <a:schemeClr val="tx1"/>
                    </a:solidFill>
                  </a:rPr>
                  <a:t> cette année»</a:t>
                </a:r>
                <a:endParaRPr lang="fr-FR" sz="1400" dirty="0">
                  <a:solidFill>
                    <a:schemeClr val="tx1"/>
                  </a:solidFill>
                </a:endParaRPr>
              </a:p>
            </p:txBody>
          </p:sp>
        </mc:Choice>
        <mc:Fallback xmlns="">
          <p:sp>
            <p:nvSpPr>
              <p:cNvPr id="11" name="ZoneTexte 10"/>
              <p:cNvSpPr txBox="1">
                <a:spLocks noRot="1" noChangeAspect="1" noMove="1" noResize="1" noEditPoints="1" noAdjustHandles="1" noChangeArrowheads="1" noChangeShapeType="1" noTextEdit="1"/>
              </p:cNvSpPr>
              <p:nvPr/>
            </p:nvSpPr>
            <p:spPr>
              <a:xfrm>
                <a:off x="7577731" y="465472"/>
                <a:ext cx="3788229" cy="770980"/>
              </a:xfrm>
              <a:prstGeom prst="rect">
                <a:avLst/>
              </a:prstGeom>
              <a:blipFill>
                <a:blip r:embed="rId6"/>
                <a:stretch>
                  <a:fillRect l="-483" t="-787" b="-3150"/>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2" name="Rectangle 11"/>
              <p:cNvSpPr/>
              <p:nvPr/>
            </p:nvSpPr>
            <p:spPr>
              <a:xfrm>
                <a:off x="7070603" y="2331375"/>
                <a:ext cx="2491572" cy="385618"/>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fr-FR" sz="1400" i="1" smtClean="0">
                              <a:solidFill>
                                <a:schemeClr val="tx1"/>
                              </a:solidFill>
                              <a:latin typeface="Cambria Math" panose="02040503050406030204" pitchFamily="18" charset="0"/>
                            </a:rPr>
                          </m:ctrlPr>
                        </m:sSubPr>
                        <m:e>
                          <m:r>
                            <a:rPr lang="fr-FR" sz="1400" i="1">
                              <a:solidFill>
                                <a:schemeClr val="tx1"/>
                              </a:solidFill>
                              <a:latin typeface="Cambria Math" panose="02040503050406030204" pitchFamily="18" charset="0"/>
                            </a:rPr>
                            <m:t>𝑇𝐹</m:t>
                          </m:r>
                        </m:e>
                        <m:sub>
                          <m:r>
                            <a:rPr lang="fr-FR" sz="1400" i="0">
                              <a:solidFill>
                                <a:schemeClr val="tx1"/>
                              </a:solidFill>
                              <a:latin typeface="Cambria Math" panose="02040503050406030204" pitchFamily="18" charset="0"/>
                            </a:rPr>
                            <m:t>11</m:t>
                          </m:r>
                        </m:sub>
                      </m:sSub>
                      <m:r>
                        <a:rPr lang="fr-FR" sz="1400" i="0">
                          <a:solidFill>
                            <a:schemeClr val="tx1"/>
                          </a:solidFill>
                          <a:latin typeface="Cambria Math" panose="02040503050406030204" pitchFamily="18" charset="0"/>
                        </a:rPr>
                        <m:t>=</m:t>
                      </m:r>
                      <m:f>
                        <m:fPr>
                          <m:type m:val="skw"/>
                          <m:ctrlPr>
                            <a:rPr lang="fr-FR" sz="1400" i="1">
                              <a:solidFill>
                                <a:schemeClr val="tx1"/>
                              </a:solidFill>
                              <a:latin typeface="Cambria Math" panose="02040503050406030204" pitchFamily="18" charset="0"/>
                            </a:rPr>
                          </m:ctrlPr>
                        </m:fPr>
                        <m:num>
                          <m:r>
                            <a:rPr lang="fr-FR" sz="1400" i="0">
                              <a:solidFill>
                                <a:schemeClr val="tx1"/>
                              </a:solidFill>
                              <a:latin typeface="Cambria Math" panose="02040503050406030204" pitchFamily="18" charset="0"/>
                            </a:rPr>
                            <m:t>2</m:t>
                          </m:r>
                        </m:num>
                        <m:den>
                          <m:r>
                            <a:rPr lang="fr-FR" sz="1400" b="0" i="0" smtClean="0">
                              <a:solidFill>
                                <a:schemeClr val="tx1"/>
                              </a:solidFill>
                              <a:latin typeface="Cambria Math" panose="02040503050406030204" pitchFamily="18" charset="0"/>
                            </a:rPr>
                            <m:t>7</m:t>
                          </m:r>
                        </m:den>
                      </m:f>
                      <m:r>
                        <a:rPr lang="fr-FR" sz="1400" i="0">
                          <a:solidFill>
                            <a:schemeClr val="tx1"/>
                          </a:solidFill>
                          <a:latin typeface="Cambria Math" panose="02040503050406030204" pitchFamily="18" charset="0"/>
                        </a:rPr>
                        <m:t>=0.</m:t>
                      </m:r>
                      <m:r>
                        <a:rPr lang="fr-FR" sz="1400" b="0" i="0" smtClean="0">
                          <a:solidFill>
                            <a:schemeClr val="tx1"/>
                          </a:solidFill>
                          <a:latin typeface="Cambria Math" panose="02040503050406030204" pitchFamily="18" charset="0"/>
                        </a:rPr>
                        <m:t>29</m:t>
                      </m:r>
                    </m:oMath>
                  </m:oMathPara>
                </a14:m>
                <a:endParaRPr lang="fr-FR" sz="1400" dirty="0">
                  <a:solidFill>
                    <a:schemeClr val="tx1"/>
                  </a:solidFill>
                </a:endParaRPr>
              </a:p>
            </p:txBody>
          </p:sp>
        </mc:Choice>
        <mc:Fallback xmlns="">
          <p:sp>
            <p:nvSpPr>
              <p:cNvPr id="12" name="Rectangle 11"/>
              <p:cNvSpPr>
                <a:spLocks noRot="1" noChangeAspect="1" noMove="1" noResize="1" noEditPoints="1" noAdjustHandles="1" noChangeArrowheads="1" noChangeShapeType="1" noTextEdit="1"/>
              </p:cNvSpPr>
              <p:nvPr/>
            </p:nvSpPr>
            <p:spPr>
              <a:xfrm>
                <a:off x="7070603" y="2331375"/>
                <a:ext cx="2491572" cy="385618"/>
              </a:xfrm>
              <a:prstGeom prst="rect">
                <a:avLst/>
              </a:prstGeom>
              <a:blipFill>
                <a:blip r:embed="rId7"/>
                <a:stretch>
                  <a:fillRect t="-103125" b="-159375"/>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3" name="Rectangle 12"/>
              <p:cNvSpPr/>
              <p:nvPr/>
            </p:nvSpPr>
            <p:spPr>
              <a:xfrm>
                <a:off x="7070603" y="3777640"/>
                <a:ext cx="2598535" cy="60054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fr-FR" sz="1400" i="1" smtClean="0">
                              <a:solidFill>
                                <a:schemeClr val="tx1"/>
                              </a:solidFill>
                              <a:latin typeface="Cambria Math" panose="02040503050406030204" pitchFamily="18" charset="0"/>
                            </a:rPr>
                          </m:ctrlPr>
                        </m:sSubPr>
                        <m:e>
                          <m:r>
                            <a:rPr lang="fr-FR" sz="1400" i="1">
                              <a:solidFill>
                                <a:schemeClr val="tx1"/>
                              </a:solidFill>
                              <a:latin typeface="Cambria Math" panose="02040503050406030204" pitchFamily="18" charset="0"/>
                            </a:rPr>
                            <m:t>𝐼𝐷𝐹</m:t>
                          </m:r>
                        </m:e>
                        <m:sub>
                          <m:r>
                            <a:rPr lang="fr-FR" sz="1400" i="0">
                              <a:solidFill>
                                <a:schemeClr val="tx1"/>
                              </a:solidFill>
                              <a:latin typeface="Cambria Math" panose="02040503050406030204" pitchFamily="18" charset="0"/>
                            </a:rPr>
                            <m:t>1</m:t>
                          </m:r>
                        </m:sub>
                      </m:sSub>
                      <m:r>
                        <a:rPr lang="fr-FR" sz="1400" i="0">
                          <a:solidFill>
                            <a:schemeClr val="tx1"/>
                          </a:solidFill>
                          <a:latin typeface="Cambria Math" panose="02040503050406030204" pitchFamily="18" charset="0"/>
                        </a:rPr>
                        <m:t>=</m:t>
                      </m:r>
                      <m:func>
                        <m:funcPr>
                          <m:ctrlPr>
                            <a:rPr lang="fr-FR" sz="1400" i="1">
                              <a:solidFill>
                                <a:schemeClr val="tx1"/>
                              </a:solidFill>
                              <a:latin typeface="Cambria Math" panose="02040503050406030204" pitchFamily="18" charset="0"/>
                            </a:rPr>
                          </m:ctrlPr>
                        </m:funcPr>
                        <m:fName>
                          <m:r>
                            <m:rPr>
                              <m:sty m:val="p"/>
                            </m:rPr>
                            <a:rPr lang="fr-FR" sz="1400" i="0">
                              <a:solidFill>
                                <a:schemeClr val="tx1"/>
                              </a:solidFill>
                              <a:latin typeface="Cambria Math" panose="02040503050406030204" pitchFamily="18" charset="0"/>
                            </a:rPr>
                            <m:t>log</m:t>
                          </m:r>
                        </m:fName>
                        <m:e>
                          <m:d>
                            <m:dPr>
                              <m:ctrlPr>
                                <a:rPr lang="fr-FR" sz="1400" i="1">
                                  <a:solidFill>
                                    <a:schemeClr val="tx1"/>
                                  </a:solidFill>
                                  <a:latin typeface="Cambria Math" panose="02040503050406030204" pitchFamily="18" charset="0"/>
                                </a:rPr>
                              </m:ctrlPr>
                            </m:dPr>
                            <m:e>
                              <m:f>
                                <m:fPr>
                                  <m:ctrlPr>
                                    <a:rPr lang="fr-FR" sz="1400" i="1">
                                      <a:solidFill>
                                        <a:schemeClr val="tx1"/>
                                      </a:solidFill>
                                      <a:latin typeface="Cambria Math" panose="02040503050406030204" pitchFamily="18" charset="0"/>
                                    </a:rPr>
                                  </m:ctrlPr>
                                </m:fPr>
                                <m:num>
                                  <m:r>
                                    <a:rPr lang="fr-FR" sz="1400" b="0" i="0" smtClean="0">
                                      <a:solidFill>
                                        <a:schemeClr val="tx1"/>
                                      </a:solidFill>
                                      <a:latin typeface="Cambria Math" panose="02040503050406030204" pitchFamily="18" charset="0"/>
                                    </a:rPr>
                                    <m:t>2</m:t>
                                  </m:r>
                                </m:num>
                                <m:den>
                                  <m:r>
                                    <a:rPr lang="fr-FR" sz="1400" b="0" i="0" smtClean="0">
                                      <a:solidFill>
                                        <a:schemeClr val="tx1"/>
                                      </a:solidFill>
                                      <a:latin typeface="Cambria Math" panose="02040503050406030204" pitchFamily="18" charset="0"/>
                                    </a:rPr>
                                    <m:t>2</m:t>
                                  </m:r>
                                </m:den>
                              </m:f>
                            </m:e>
                          </m:d>
                        </m:e>
                      </m:func>
                      <m:r>
                        <a:rPr lang="fr-FR" sz="1400" i="0">
                          <a:solidFill>
                            <a:schemeClr val="tx1"/>
                          </a:solidFill>
                          <a:latin typeface="Cambria Math" panose="02040503050406030204" pitchFamily="18" charset="0"/>
                        </a:rPr>
                        <m:t>=</m:t>
                      </m:r>
                      <m:r>
                        <a:rPr lang="fr-FR" sz="1400" b="0" i="0" smtClean="0">
                          <a:solidFill>
                            <a:schemeClr val="tx1"/>
                          </a:solidFill>
                          <a:latin typeface="Cambria Math" panose="02040503050406030204" pitchFamily="18" charset="0"/>
                        </a:rPr>
                        <m:t>0</m:t>
                      </m:r>
                    </m:oMath>
                  </m:oMathPara>
                </a14:m>
                <a:endParaRPr lang="fr-FR" sz="1400" dirty="0">
                  <a:solidFill>
                    <a:schemeClr val="tx1"/>
                  </a:solidFill>
                </a:endParaRPr>
              </a:p>
            </p:txBody>
          </p:sp>
        </mc:Choice>
        <mc:Fallback xmlns="">
          <p:sp>
            <p:nvSpPr>
              <p:cNvPr id="13" name="Rectangle 12"/>
              <p:cNvSpPr>
                <a:spLocks noRot="1" noChangeAspect="1" noMove="1" noResize="1" noEditPoints="1" noAdjustHandles="1" noChangeArrowheads="1" noChangeShapeType="1" noTextEdit="1"/>
              </p:cNvSpPr>
              <p:nvPr/>
            </p:nvSpPr>
            <p:spPr>
              <a:xfrm>
                <a:off x="7070603" y="3777640"/>
                <a:ext cx="2598535" cy="600549"/>
              </a:xfrm>
              <a:prstGeom prst="rect">
                <a:avLst/>
              </a:prstGeom>
              <a:blipFill>
                <a:blip r:embed="rId8"/>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4" name="Rectangle 13"/>
              <p:cNvSpPr/>
              <p:nvPr/>
            </p:nvSpPr>
            <p:spPr>
              <a:xfrm>
                <a:off x="7546311" y="5294434"/>
                <a:ext cx="3153976" cy="31854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fr-FR" sz="1400" i="1" smtClean="0">
                              <a:solidFill>
                                <a:schemeClr val="tx1"/>
                              </a:solidFill>
                              <a:latin typeface="Cambria Math" panose="02040503050406030204" pitchFamily="18" charset="0"/>
                            </a:rPr>
                          </m:ctrlPr>
                        </m:sSubPr>
                        <m:e>
                          <m:r>
                            <a:rPr lang="fr-FR" sz="1400" b="0" i="1" smtClean="0">
                              <a:solidFill>
                                <a:schemeClr val="tx1"/>
                              </a:solidFill>
                              <a:latin typeface="Cambria Math" panose="02040503050406030204" pitchFamily="18" charset="0"/>
                            </a:rPr>
                            <m:t>𝑤</m:t>
                          </m:r>
                        </m:e>
                        <m:sub>
                          <m:r>
                            <a:rPr lang="fr-FR" sz="1400" i="0">
                              <a:solidFill>
                                <a:schemeClr val="tx1"/>
                              </a:solidFill>
                              <a:latin typeface="Cambria Math" panose="02040503050406030204" pitchFamily="18" charset="0"/>
                            </a:rPr>
                            <m:t>1</m:t>
                          </m:r>
                          <m:r>
                            <a:rPr lang="fr-FR" sz="1400" b="0" i="1" smtClean="0">
                              <a:solidFill>
                                <a:schemeClr val="tx1"/>
                              </a:solidFill>
                              <a:latin typeface="Cambria Math" panose="02040503050406030204" pitchFamily="18" charset="0"/>
                            </a:rPr>
                            <m:t>2</m:t>
                          </m:r>
                        </m:sub>
                      </m:sSub>
                      <m:r>
                        <a:rPr lang="fr-FR" sz="1400" i="0">
                          <a:solidFill>
                            <a:schemeClr val="tx1"/>
                          </a:solidFill>
                          <a:latin typeface="Cambria Math" panose="02040503050406030204" pitchFamily="18" charset="0"/>
                        </a:rPr>
                        <m:t>= </m:t>
                      </m:r>
                      <m:sSub>
                        <m:sSubPr>
                          <m:ctrlPr>
                            <a:rPr lang="fr-FR" sz="1400" i="1">
                              <a:solidFill>
                                <a:schemeClr val="tx1"/>
                              </a:solidFill>
                              <a:latin typeface="Cambria Math" panose="02040503050406030204" pitchFamily="18" charset="0"/>
                            </a:rPr>
                          </m:ctrlPr>
                        </m:sSubPr>
                        <m:e>
                          <m:r>
                            <a:rPr lang="fr-FR" sz="1400" i="1">
                              <a:solidFill>
                                <a:schemeClr val="tx1"/>
                              </a:solidFill>
                              <a:latin typeface="Cambria Math" panose="02040503050406030204" pitchFamily="18" charset="0"/>
                            </a:rPr>
                            <m:t>𝑇𝐹</m:t>
                          </m:r>
                        </m:e>
                        <m:sub>
                          <m:r>
                            <a:rPr lang="fr-FR" sz="1400" i="0">
                              <a:solidFill>
                                <a:schemeClr val="tx1"/>
                              </a:solidFill>
                              <a:latin typeface="Cambria Math" panose="02040503050406030204" pitchFamily="18" charset="0"/>
                            </a:rPr>
                            <m:t>1</m:t>
                          </m:r>
                          <m:r>
                            <a:rPr lang="fr-FR" sz="1400" b="0" i="1" smtClean="0">
                              <a:solidFill>
                                <a:schemeClr val="tx1"/>
                              </a:solidFill>
                              <a:latin typeface="Cambria Math" panose="02040503050406030204" pitchFamily="18" charset="0"/>
                            </a:rPr>
                            <m:t>2</m:t>
                          </m:r>
                        </m:sub>
                      </m:sSub>
                      <m:r>
                        <a:rPr lang="fr-FR" sz="1400" i="0">
                          <a:solidFill>
                            <a:schemeClr val="tx1"/>
                          </a:solidFill>
                          <a:latin typeface="Cambria Math" panose="02040503050406030204" pitchFamily="18" charset="0"/>
                        </a:rPr>
                        <m:t> .  </m:t>
                      </m:r>
                      <m:sSub>
                        <m:sSubPr>
                          <m:ctrlPr>
                            <a:rPr lang="fr-FR" sz="1400" i="1">
                              <a:solidFill>
                                <a:schemeClr val="tx1"/>
                              </a:solidFill>
                              <a:latin typeface="Cambria Math" panose="02040503050406030204" pitchFamily="18" charset="0"/>
                            </a:rPr>
                          </m:ctrlPr>
                        </m:sSubPr>
                        <m:e>
                          <m:r>
                            <a:rPr lang="fr-FR" sz="1400" i="1">
                              <a:solidFill>
                                <a:schemeClr val="tx1"/>
                              </a:solidFill>
                              <a:latin typeface="Cambria Math" panose="02040503050406030204" pitchFamily="18" charset="0"/>
                            </a:rPr>
                            <m:t>𝐼𝐷𝐹</m:t>
                          </m:r>
                        </m:e>
                        <m:sub>
                          <m:r>
                            <a:rPr lang="fr-FR" sz="1400" b="0" i="0" smtClean="0">
                              <a:solidFill>
                                <a:schemeClr val="tx1"/>
                              </a:solidFill>
                              <a:latin typeface="Cambria Math" panose="02040503050406030204" pitchFamily="18" charset="0"/>
                            </a:rPr>
                            <m:t>2</m:t>
                          </m:r>
                        </m:sub>
                      </m:sSub>
                      <m:r>
                        <a:rPr lang="fr-FR" sz="1400" i="0">
                          <a:solidFill>
                            <a:schemeClr val="tx1"/>
                          </a:solidFill>
                          <a:latin typeface="Cambria Math" panose="02040503050406030204" pitchFamily="18" charset="0"/>
                        </a:rPr>
                        <m:t>=</m:t>
                      </m:r>
                      <m:r>
                        <a:rPr lang="fr-FR" sz="1400" b="0" i="0" smtClean="0">
                          <a:solidFill>
                            <a:schemeClr val="tx1"/>
                          </a:solidFill>
                          <a:latin typeface="Cambria Math" panose="02040503050406030204" pitchFamily="18" charset="0"/>
                        </a:rPr>
                        <m:t>0.14∗0,69=0.1</m:t>
                      </m:r>
                    </m:oMath>
                  </m:oMathPara>
                </a14:m>
                <a:endParaRPr lang="fr-FR" sz="1400" dirty="0">
                  <a:solidFill>
                    <a:schemeClr val="tx1"/>
                  </a:solidFill>
                </a:endParaRPr>
              </a:p>
            </p:txBody>
          </p:sp>
        </mc:Choice>
        <mc:Fallback xmlns="">
          <p:sp>
            <p:nvSpPr>
              <p:cNvPr id="14" name="Rectangle 13"/>
              <p:cNvSpPr>
                <a:spLocks noRot="1" noChangeAspect="1" noMove="1" noResize="1" noEditPoints="1" noAdjustHandles="1" noChangeArrowheads="1" noChangeShapeType="1" noTextEdit="1"/>
              </p:cNvSpPr>
              <p:nvPr/>
            </p:nvSpPr>
            <p:spPr>
              <a:xfrm>
                <a:off x="7546311" y="5294434"/>
                <a:ext cx="3153976" cy="318549"/>
              </a:xfrm>
              <a:prstGeom prst="rect">
                <a:avLst/>
              </a:prstGeom>
              <a:blipFill>
                <a:blip r:embed="rId9"/>
                <a:stretch>
                  <a:fillRect/>
                </a:stretch>
              </a:blipFill>
            </p:spPr>
            <p:txBody>
              <a:bodyPr/>
              <a:lstStyle/>
              <a:p>
                <a:r>
                  <a:rPr lang="fr-FR">
                    <a:noFill/>
                  </a:rPr>
                  <a:t> </a:t>
                </a:r>
              </a:p>
            </p:txBody>
          </p:sp>
        </mc:Fallback>
      </mc:AlternateContent>
      <p:grpSp>
        <p:nvGrpSpPr>
          <p:cNvPr id="15" name="Shape 115"/>
          <p:cNvGrpSpPr/>
          <p:nvPr/>
        </p:nvGrpSpPr>
        <p:grpSpPr>
          <a:xfrm>
            <a:off x="472524" y="5407924"/>
            <a:ext cx="1502436" cy="1210851"/>
            <a:chOff x="4693175" y="1384154"/>
            <a:chExt cx="1345542" cy="824794"/>
          </a:xfrm>
        </p:grpSpPr>
        <p:sp>
          <p:nvSpPr>
            <p:cNvPr id="16" name="Shape 116"/>
            <p:cNvSpPr/>
            <p:nvPr/>
          </p:nvSpPr>
          <p:spPr>
            <a:xfrm>
              <a:off x="5130800" y="1584326"/>
              <a:ext cx="907917" cy="591391"/>
            </a:xfrm>
            <a:prstGeom prst="bracketPair">
              <a:avLst/>
            </a:prstGeom>
            <a:noFill/>
            <a:ln w="9525" cap="flat" cmpd="sng">
              <a:solidFill>
                <a:srgbClr val="003366"/>
              </a:solidFill>
              <a:prstDash val="solid"/>
              <a:miter/>
              <a:headEnd type="none" w="med" len="med"/>
              <a:tailEnd type="none" w="med" len="med"/>
            </a:ln>
          </p:spPr>
          <p:txBody>
            <a:bodyPr lIns="0" tIns="45700" rIns="0" bIns="45700" anchor="t" anchorCtr="0">
              <a:noAutofit/>
            </a:bodyPr>
            <a:lstStyle/>
            <a:p>
              <a:pPr marL="0" marR="0" lvl="0" indent="0" algn="l" rtl="0">
                <a:lnSpc>
                  <a:spcPct val="100000"/>
                </a:lnSpc>
                <a:spcBef>
                  <a:spcPts val="0"/>
                </a:spcBef>
                <a:spcAft>
                  <a:spcPts val="0"/>
                </a:spcAft>
                <a:buClr>
                  <a:srgbClr val="003366"/>
                </a:buClr>
                <a:buSzPct val="25000"/>
                <a:buFont typeface="Times New Roman"/>
                <a:buNone/>
              </a:pPr>
              <a:r>
                <a:rPr lang="fr" sz="800" b="0" i="0" u="none" dirty="0">
                  <a:solidFill>
                    <a:srgbClr val="003366"/>
                  </a:solidFill>
                  <a:latin typeface="Times New Roman"/>
                  <a:ea typeface="Times New Roman"/>
                  <a:cs typeface="Times New Roman"/>
                  <a:sym typeface="Times New Roman"/>
                </a:rPr>
                <a:t>  w</a:t>
              </a:r>
              <a:r>
                <a:rPr lang="fr" sz="800" b="0" i="0" u="none" baseline="-25000" dirty="0">
                  <a:solidFill>
                    <a:srgbClr val="003366"/>
                  </a:solidFill>
                  <a:latin typeface="Times New Roman"/>
                  <a:ea typeface="Times New Roman"/>
                  <a:cs typeface="Times New Roman"/>
                  <a:sym typeface="Times New Roman"/>
                </a:rPr>
                <a:t>11</a:t>
              </a:r>
              <a:r>
                <a:rPr lang="fr" sz="800" b="0" i="0" u="none" dirty="0">
                  <a:solidFill>
                    <a:srgbClr val="003366"/>
                  </a:solidFill>
                  <a:latin typeface="Times New Roman"/>
                  <a:ea typeface="Times New Roman"/>
                  <a:cs typeface="Times New Roman"/>
                  <a:sym typeface="Times New Roman"/>
                </a:rPr>
                <a:t>   w</a:t>
              </a:r>
              <a:r>
                <a:rPr lang="fr" sz="800" b="0" i="0" u="none" baseline="-25000" dirty="0">
                  <a:solidFill>
                    <a:srgbClr val="003366"/>
                  </a:solidFill>
                  <a:latin typeface="Times New Roman"/>
                  <a:ea typeface="Times New Roman"/>
                  <a:cs typeface="Times New Roman"/>
                  <a:sym typeface="Times New Roman"/>
                </a:rPr>
                <a:t>12</a:t>
              </a:r>
              <a:r>
                <a:rPr lang="fr" sz="800" b="0" i="0" u="none" dirty="0">
                  <a:solidFill>
                    <a:srgbClr val="003366"/>
                  </a:solidFill>
                  <a:latin typeface="Times New Roman"/>
                  <a:ea typeface="Times New Roman"/>
                  <a:cs typeface="Times New Roman"/>
                  <a:sym typeface="Times New Roman"/>
                </a:rPr>
                <a:t>   ∙   ∙   ∙  w</a:t>
              </a:r>
              <a:r>
                <a:rPr lang="fr" sz="800" b="0" i="0" u="none" baseline="-25000" dirty="0">
                  <a:solidFill>
                    <a:srgbClr val="003366"/>
                  </a:solidFill>
                  <a:latin typeface="Times New Roman"/>
                  <a:ea typeface="Times New Roman"/>
                  <a:cs typeface="Times New Roman"/>
                  <a:sym typeface="Times New Roman"/>
                </a:rPr>
                <a:t>1d  </a:t>
              </a:r>
            </a:p>
            <a:p>
              <a:pPr marL="0" marR="0" lvl="0" indent="0" algn="l" rtl="0">
                <a:lnSpc>
                  <a:spcPct val="100000"/>
                </a:lnSpc>
                <a:spcBef>
                  <a:spcPts val="0"/>
                </a:spcBef>
                <a:spcAft>
                  <a:spcPts val="0"/>
                </a:spcAft>
                <a:buClr>
                  <a:srgbClr val="003366"/>
                </a:buClr>
                <a:buSzPct val="25000"/>
                <a:buFont typeface="Times New Roman"/>
                <a:buNone/>
              </a:pPr>
              <a:r>
                <a:rPr lang="fr" sz="800" b="0" i="0" u="none" dirty="0">
                  <a:solidFill>
                    <a:srgbClr val="003366"/>
                  </a:solidFill>
                  <a:latin typeface="Times New Roman"/>
                  <a:ea typeface="Times New Roman"/>
                  <a:cs typeface="Times New Roman"/>
                  <a:sym typeface="Times New Roman"/>
                </a:rPr>
                <a:t>  w</a:t>
              </a:r>
              <a:r>
                <a:rPr lang="fr" sz="800" b="0" i="0" u="none" baseline="-25000" dirty="0">
                  <a:solidFill>
                    <a:srgbClr val="003366"/>
                  </a:solidFill>
                  <a:latin typeface="Times New Roman"/>
                  <a:ea typeface="Times New Roman"/>
                  <a:cs typeface="Times New Roman"/>
                  <a:sym typeface="Times New Roman"/>
                </a:rPr>
                <a:t>21</a:t>
              </a:r>
              <a:r>
                <a:rPr lang="fr" sz="800" b="0" i="0" u="none" dirty="0">
                  <a:solidFill>
                    <a:srgbClr val="003366"/>
                  </a:solidFill>
                  <a:latin typeface="Times New Roman"/>
                  <a:ea typeface="Times New Roman"/>
                  <a:cs typeface="Times New Roman"/>
                  <a:sym typeface="Times New Roman"/>
                </a:rPr>
                <a:t>   w</a:t>
              </a:r>
              <a:r>
                <a:rPr lang="fr" sz="800" b="0" i="0" u="none" baseline="-25000" dirty="0">
                  <a:solidFill>
                    <a:srgbClr val="003366"/>
                  </a:solidFill>
                  <a:latin typeface="Times New Roman"/>
                  <a:ea typeface="Times New Roman"/>
                  <a:cs typeface="Times New Roman"/>
                  <a:sym typeface="Times New Roman"/>
                </a:rPr>
                <a:t>22</a:t>
              </a:r>
              <a:r>
                <a:rPr lang="fr" sz="800" b="0" i="0" u="none" dirty="0">
                  <a:solidFill>
                    <a:srgbClr val="003366"/>
                  </a:solidFill>
                  <a:latin typeface="Times New Roman"/>
                  <a:ea typeface="Times New Roman"/>
                  <a:cs typeface="Times New Roman"/>
                  <a:sym typeface="Times New Roman"/>
                </a:rPr>
                <a:t>   ∙   ∙   ∙  w</a:t>
              </a:r>
              <a:r>
                <a:rPr lang="fr" sz="800" b="0" i="0" u="none" baseline="-25000" dirty="0">
                  <a:solidFill>
                    <a:srgbClr val="003366"/>
                  </a:solidFill>
                  <a:latin typeface="Times New Roman"/>
                  <a:ea typeface="Times New Roman"/>
                  <a:cs typeface="Times New Roman"/>
                  <a:sym typeface="Times New Roman"/>
                </a:rPr>
                <a:t>2d</a:t>
              </a:r>
            </a:p>
            <a:p>
              <a:pPr marL="0" marR="0" lvl="0" indent="0" algn="l" rtl="0">
                <a:lnSpc>
                  <a:spcPct val="100000"/>
                </a:lnSpc>
                <a:spcBef>
                  <a:spcPts val="0"/>
                </a:spcBef>
                <a:spcAft>
                  <a:spcPts val="0"/>
                </a:spcAft>
                <a:buClr>
                  <a:srgbClr val="003366"/>
                </a:buClr>
                <a:buSzPct val="25000"/>
                <a:buFont typeface="Times New Roman"/>
                <a:buNone/>
              </a:pPr>
              <a:r>
                <a:rPr lang="fr" sz="800" b="0" i="0" u="none" dirty="0">
                  <a:solidFill>
                    <a:srgbClr val="003366"/>
                  </a:solidFill>
                  <a:latin typeface="Times New Roman"/>
                  <a:ea typeface="Times New Roman"/>
                  <a:cs typeface="Times New Roman"/>
                  <a:sym typeface="Times New Roman"/>
                </a:rPr>
                <a:t>   ∙       ∙                    ∙</a:t>
              </a:r>
            </a:p>
            <a:p>
              <a:pPr marL="0" marR="0" lvl="0" indent="0" algn="l" rtl="0">
                <a:lnSpc>
                  <a:spcPct val="100000"/>
                </a:lnSpc>
                <a:spcBef>
                  <a:spcPts val="0"/>
                </a:spcBef>
                <a:spcAft>
                  <a:spcPts val="0"/>
                </a:spcAft>
                <a:buClr>
                  <a:srgbClr val="003366"/>
                </a:buClr>
                <a:buSzPct val="25000"/>
                <a:buFont typeface="Times New Roman"/>
                <a:buNone/>
              </a:pPr>
              <a:r>
                <a:rPr lang="fr" sz="800" b="0" i="0" u="none" dirty="0">
                  <a:solidFill>
                    <a:srgbClr val="003366"/>
                  </a:solidFill>
                  <a:latin typeface="Times New Roman"/>
                  <a:ea typeface="Times New Roman"/>
                  <a:cs typeface="Times New Roman"/>
                  <a:sym typeface="Times New Roman"/>
                </a:rPr>
                <a:t>   ∙       ∙                    ∙</a:t>
              </a:r>
            </a:p>
            <a:p>
              <a:pPr marL="0" marR="0" lvl="0" indent="0" algn="l" rtl="0">
                <a:lnSpc>
                  <a:spcPct val="100000"/>
                </a:lnSpc>
                <a:spcBef>
                  <a:spcPts val="0"/>
                </a:spcBef>
                <a:spcAft>
                  <a:spcPts val="0"/>
                </a:spcAft>
                <a:buClr>
                  <a:srgbClr val="003366"/>
                </a:buClr>
                <a:buSzPct val="25000"/>
                <a:buFont typeface="Times New Roman"/>
                <a:buNone/>
              </a:pPr>
              <a:r>
                <a:rPr lang="fr" sz="800" b="0" i="0" u="none" dirty="0">
                  <a:solidFill>
                    <a:srgbClr val="003366"/>
                  </a:solidFill>
                  <a:latin typeface="Times New Roman"/>
                  <a:ea typeface="Times New Roman"/>
                  <a:cs typeface="Times New Roman"/>
                  <a:sym typeface="Times New Roman"/>
                </a:rPr>
                <a:t>   ∙       ∙                    ∙</a:t>
              </a:r>
            </a:p>
            <a:p>
              <a:pPr marL="0" marR="0" lvl="0" indent="0" algn="l" rtl="0">
                <a:lnSpc>
                  <a:spcPct val="100000"/>
                </a:lnSpc>
                <a:spcBef>
                  <a:spcPts val="0"/>
                </a:spcBef>
                <a:spcAft>
                  <a:spcPts val="0"/>
                </a:spcAft>
                <a:buClr>
                  <a:srgbClr val="003366"/>
                </a:buClr>
                <a:buSzPct val="25000"/>
                <a:buFont typeface="Times New Roman"/>
                <a:buNone/>
              </a:pPr>
              <a:r>
                <a:rPr lang="fr" sz="800" b="0" i="0" u="none" dirty="0">
                  <a:solidFill>
                    <a:srgbClr val="003366"/>
                  </a:solidFill>
                  <a:latin typeface="Times New Roman"/>
                  <a:ea typeface="Times New Roman"/>
                  <a:cs typeface="Times New Roman"/>
                  <a:sym typeface="Times New Roman"/>
                </a:rPr>
                <a:t>  w</a:t>
              </a:r>
              <a:r>
                <a:rPr lang="fr" sz="800" b="0" i="0" u="none" baseline="-25000" dirty="0">
                  <a:solidFill>
                    <a:srgbClr val="003366"/>
                  </a:solidFill>
                  <a:latin typeface="Times New Roman"/>
                  <a:ea typeface="Times New Roman"/>
                  <a:cs typeface="Times New Roman"/>
                  <a:sym typeface="Times New Roman"/>
                </a:rPr>
                <a:t>t1</a:t>
              </a:r>
              <a:r>
                <a:rPr lang="fr" sz="800" b="0" i="0" u="none" dirty="0">
                  <a:solidFill>
                    <a:srgbClr val="003366"/>
                  </a:solidFill>
                  <a:latin typeface="Times New Roman"/>
                  <a:ea typeface="Times New Roman"/>
                  <a:cs typeface="Times New Roman"/>
                  <a:sym typeface="Times New Roman"/>
                </a:rPr>
                <a:t>   w</a:t>
              </a:r>
              <a:r>
                <a:rPr lang="fr" sz="800" b="0" i="0" u="none" baseline="-25000" dirty="0">
                  <a:solidFill>
                    <a:srgbClr val="003366"/>
                  </a:solidFill>
                  <a:latin typeface="Times New Roman"/>
                  <a:ea typeface="Times New Roman"/>
                  <a:cs typeface="Times New Roman"/>
                  <a:sym typeface="Times New Roman"/>
                </a:rPr>
                <a:t>t2</a:t>
              </a:r>
              <a:r>
                <a:rPr lang="fr" sz="800" b="0" i="0" u="none" dirty="0">
                  <a:solidFill>
                    <a:srgbClr val="003366"/>
                  </a:solidFill>
                  <a:latin typeface="Times New Roman"/>
                  <a:ea typeface="Times New Roman"/>
                  <a:cs typeface="Times New Roman"/>
                  <a:sym typeface="Times New Roman"/>
                </a:rPr>
                <a:t>   ∙   ∙   ∙  w</a:t>
              </a:r>
              <a:r>
                <a:rPr lang="fr" sz="800" b="0" i="0" u="none" baseline="-25000" dirty="0">
                  <a:solidFill>
                    <a:srgbClr val="003366"/>
                  </a:solidFill>
                  <a:latin typeface="Times New Roman"/>
                  <a:ea typeface="Times New Roman"/>
                  <a:cs typeface="Times New Roman"/>
                  <a:sym typeface="Times New Roman"/>
                </a:rPr>
                <a:t>td</a:t>
              </a:r>
            </a:p>
          </p:txBody>
        </p:sp>
        <p:sp>
          <p:nvSpPr>
            <p:cNvPr id="17" name="Shape 117"/>
            <p:cNvSpPr txBox="1"/>
            <p:nvPr/>
          </p:nvSpPr>
          <p:spPr>
            <a:xfrm>
              <a:off x="4693175" y="1610759"/>
              <a:ext cx="533400" cy="598189"/>
            </a:xfrm>
            <a:prstGeom prst="rect">
              <a:avLst/>
            </a:prstGeom>
            <a:noFill/>
            <a:ln>
              <a:noFill/>
            </a:ln>
          </p:spPr>
          <p:txBody>
            <a:bodyPr lIns="0" tIns="45700" rIns="0" bIns="45700" anchor="t" anchorCtr="0">
              <a:noAutofit/>
            </a:bodyPr>
            <a:lstStyle/>
            <a:p>
              <a:pPr marL="0" marR="0" lvl="0" indent="0" algn="ctr" rtl="0">
                <a:lnSpc>
                  <a:spcPct val="100000"/>
                </a:lnSpc>
                <a:spcBef>
                  <a:spcPts val="0"/>
                </a:spcBef>
                <a:spcAft>
                  <a:spcPts val="0"/>
                </a:spcAft>
                <a:buClr>
                  <a:srgbClr val="003366"/>
                </a:buClr>
                <a:buSzPct val="25000"/>
                <a:buFont typeface="Times New Roman"/>
                <a:buNone/>
              </a:pPr>
              <a:r>
                <a:rPr lang="fr" sz="800" dirty="0">
                  <a:solidFill>
                    <a:srgbClr val="003366"/>
                  </a:solidFill>
                  <a:latin typeface="Times New Roman"/>
                  <a:ea typeface="Times New Roman"/>
                  <a:cs typeface="Times New Roman"/>
                  <a:sym typeface="Times New Roman"/>
                </a:rPr>
                <a:t>d</a:t>
              </a:r>
              <a:r>
                <a:rPr lang="fr" sz="800" b="0" i="0" u="none" baseline="-25000" dirty="0" smtClean="0">
                  <a:solidFill>
                    <a:srgbClr val="003366"/>
                  </a:solidFill>
                  <a:latin typeface="Times New Roman"/>
                  <a:ea typeface="Times New Roman"/>
                  <a:cs typeface="Times New Roman"/>
                  <a:sym typeface="Times New Roman"/>
                </a:rPr>
                <a:t>1 </a:t>
              </a:r>
              <a:endParaRPr lang="fr" sz="800" b="0" i="0" u="none" baseline="-25000" dirty="0">
                <a:solidFill>
                  <a:srgbClr val="003366"/>
                </a:solidFill>
                <a:latin typeface="Times New Roman"/>
                <a:ea typeface="Times New Roman"/>
                <a:cs typeface="Times New Roman"/>
                <a:sym typeface="Times New Roman"/>
              </a:endParaRPr>
            </a:p>
            <a:p>
              <a:pPr marL="0" marR="0" lvl="0" indent="0" algn="ctr" rtl="0">
                <a:lnSpc>
                  <a:spcPct val="100000"/>
                </a:lnSpc>
                <a:spcBef>
                  <a:spcPts val="0"/>
                </a:spcBef>
                <a:spcAft>
                  <a:spcPts val="0"/>
                </a:spcAft>
                <a:buClr>
                  <a:srgbClr val="003366"/>
                </a:buClr>
                <a:buSzPct val="25000"/>
                <a:buFont typeface="Times New Roman"/>
                <a:buNone/>
              </a:pPr>
              <a:r>
                <a:rPr lang="fr" sz="800" dirty="0">
                  <a:solidFill>
                    <a:srgbClr val="003366"/>
                  </a:solidFill>
                  <a:latin typeface="Times New Roman"/>
                  <a:ea typeface="Times New Roman"/>
                  <a:cs typeface="Times New Roman"/>
                  <a:sym typeface="Times New Roman"/>
                </a:rPr>
                <a:t>d</a:t>
              </a:r>
              <a:r>
                <a:rPr lang="fr" sz="800" b="0" i="0" u="none" baseline="-25000" dirty="0" smtClean="0">
                  <a:solidFill>
                    <a:srgbClr val="003366"/>
                  </a:solidFill>
                  <a:latin typeface="Times New Roman"/>
                  <a:ea typeface="Times New Roman"/>
                  <a:cs typeface="Times New Roman"/>
                  <a:sym typeface="Times New Roman"/>
                </a:rPr>
                <a:t>2</a:t>
              </a:r>
              <a:endParaRPr lang="fr" sz="800" b="0" i="0" u="none" baseline="-25000" dirty="0">
                <a:solidFill>
                  <a:srgbClr val="003366"/>
                </a:solidFill>
                <a:latin typeface="Times New Roman"/>
                <a:ea typeface="Times New Roman"/>
                <a:cs typeface="Times New Roman"/>
                <a:sym typeface="Times New Roman"/>
              </a:endParaRPr>
            </a:p>
            <a:p>
              <a:pPr marL="0" marR="0" lvl="0" indent="0" algn="ctr" rtl="0">
                <a:lnSpc>
                  <a:spcPct val="100000"/>
                </a:lnSpc>
                <a:spcBef>
                  <a:spcPts val="0"/>
                </a:spcBef>
                <a:spcAft>
                  <a:spcPts val="0"/>
                </a:spcAft>
                <a:buClr>
                  <a:srgbClr val="003366"/>
                </a:buClr>
                <a:buSzPct val="25000"/>
                <a:buFont typeface="Times New Roman"/>
                <a:buNone/>
              </a:pPr>
              <a:r>
                <a:rPr lang="fr" sz="800" b="0" i="0" u="none" dirty="0">
                  <a:solidFill>
                    <a:srgbClr val="003366"/>
                  </a:solidFill>
                  <a:latin typeface="Times New Roman"/>
                  <a:ea typeface="Times New Roman"/>
                  <a:cs typeface="Times New Roman"/>
                  <a:sym typeface="Times New Roman"/>
                </a:rPr>
                <a:t>∙</a:t>
              </a:r>
            </a:p>
            <a:p>
              <a:pPr marL="0" marR="0" lvl="0" indent="0" algn="ctr" rtl="0">
                <a:lnSpc>
                  <a:spcPct val="100000"/>
                </a:lnSpc>
                <a:spcBef>
                  <a:spcPts val="0"/>
                </a:spcBef>
                <a:spcAft>
                  <a:spcPts val="0"/>
                </a:spcAft>
                <a:buClr>
                  <a:srgbClr val="003366"/>
                </a:buClr>
                <a:buSzPct val="25000"/>
                <a:buFont typeface="Times New Roman"/>
                <a:buNone/>
              </a:pPr>
              <a:r>
                <a:rPr lang="fr" sz="800" b="0" i="0" u="none" dirty="0">
                  <a:solidFill>
                    <a:srgbClr val="003366"/>
                  </a:solidFill>
                  <a:latin typeface="Times New Roman"/>
                  <a:ea typeface="Times New Roman"/>
                  <a:cs typeface="Times New Roman"/>
                  <a:sym typeface="Times New Roman"/>
                </a:rPr>
                <a:t>∙</a:t>
              </a:r>
            </a:p>
            <a:p>
              <a:pPr marL="0" marR="0" lvl="0" indent="0" algn="ctr" rtl="0">
                <a:lnSpc>
                  <a:spcPct val="100000"/>
                </a:lnSpc>
                <a:spcBef>
                  <a:spcPts val="0"/>
                </a:spcBef>
                <a:spcAft>
                  <a:spcPts val="0"/>
                </a:spcAft>
                <a:buClr>
                  <a:srgbClr val="003366"/>
                </a:buClr>
                <a:buSzPct val="25000"/>
                <a:buFont typeface="Times New Roman"/>
                <a:buNone/>
              </a:pPr>
              <a:r>
                <a:rPr lang="fr" sz="800" b="0" i="0" u="none" dirty="0">
                  <a:solidFill>
                    <a:srgbClr val="003366"/>
                  </a:solidFill>
                  <a:latin typeface="Times New Roman"/>
                  <a:ea typeface="Times New Roman"/>
                  <a:cs typeface="Times New Roman"/>
                  <a:sym typeface="Times New Roman"/>
                </a:rPr>
                <a:t>∙</a:t>
              </a:r>
            </a:p>
            <a:p>
              <a:pPr marL="0" marR="0" lvl="0" indent="0" algn="ctr" rtl="0">
                <a:lnSpc>
                  <a:spcPct val="100000"/>
                </a:lnSpc>
                <a:spcBef>
                  <a:spcPts val="0"/>
                </a:spcBef>
                <a:spcAft>
                  <a:spcPts val="0"/>
                </a:spcAft>
                <a:buClr>
                  <a:srgbClr val="003366"/>
                </a:buClr>
                <a:buSzPct val="25000"/>
                <a:buFont typeface="Times New Roman"/>
                <a:buNone/>
              </a:pPr>
              <a:r>
                <a:rPr lang="fr" sz="800" dirty="0">
                  <a:solidFill>
                    <a:srgbClr val="003366"/>
                  </a:solidFill>
                  <a:latin typeface="Times New Roman"/>
                  <a:ea typeface="Times New Roman"/>
                  <a:cs typeface="Times New Roman"/>
                  <a:sym typeface="Times New Roman"/>
                </a:rPr>
                <a:t>d</a:t>
              </a:r>
              <a:r>
                <a:rPr lang="fr" sz="800" b="0" i="0" u="none" baseline="-25000" dirty="0" smtClean="0">
                  <a:solidFill>
                    <a:srgbClr val="003366"/>
                  </a:solidFill>
                  <a:latin typeface="Times New Roman"/>
                  <a:ea typeface="Times New Roman"/>
                  <a:cs typeface="Times New Roman"/>
                  <a:sym typeface="Times New Roman"/>
                </a:rPr>
                <a:t>t</a:t>
              </a:r>
              <a:endParaRPr lang="fr" sz="800" b="0" i="0" u="none" baseline="-25000" dirty="0">
                <a:solidFill>
                  <a:srgbClr val="003366"/>
                </a:solidFill>
                <a:latin typeface="Times New Roman"/>
                <a:ea typeface="Times New Roman"/>
                <a:cs typeface="Times New Roman"/>
                <a:sym typeface="Times New Roman"/>
              </a:endParaRPr>
            </a:p>
          </p:txBody>
        </p:sp>
        <p:sp>
          <p:nvSpPr>
            <p:cNvPr id="18" name="Shape 118"/>
            <p:cNvSpPr txBox="1"/>
            <p:nvPr/>
          </p:nvSpPr>
          <p:spPr>
            <a:xfrm>
              <a:off x="5226575" y="1384154"/>
              <a:ext cx="758827" cy="293700"/>
            </a:xfrm>
            <a:prstGeom prst="rect">
              <a:avLst/>
            </a:prstGeom>
            <a:noFill/>
            <a:ln>
              <a:noFill/>
            </a:ln>
          </p:spPr>
          <p:txBody>
            <a:bodyPr lIns="0" tIns="45700" rIns="0" bIns="45700" anchor="t" anchorCtr="0">
              <a:noAutofit/>
            </a:bodyPr>
            <a:lstStyle/>
            <a:p>
              <a:pPr marL="0" marR="0" lvl="0" indent="0" algn="l" rtl="0">
                <a:lnSpc>
                  <a:spcPct val="100000"/>
                </a:lnSpc>
                <a:spcBef>
                  <a:spcPts val="0"/>
                </a:spcBef>
                <a:spcAft>
                  <a:spcPts val="0"/>
                </a:spcAft>
                <a:buClr>
                  <a:srgbClr val="003366"/>
                </a:buClr>
                <a:buSzPct val="25000"/>
                <a:buFont typeface="Times New Roman"/>
                <a:buNone/>
              </a:pPr>
              <a:r>
                <a:rPr lang="fr" sz="800" dirty="0">
                  <a:solidFill>
                    <a:srgbClr val="003366"/>
                  </a:solidFill>
                  <a:latin typeface="Times New Roman"/>
                  <a:ea typeface="Times New Roman"/>
                  <a:cs typeface="Times New Roman"/>
                  <a:sym typeface="Times New Roman"/>
                </a:rPr>
                <a:t>t</a:t>
              </a:r>
              <a:r>
                <a:rPr lang="fr" sz="800" b="0" i="0" u="none" baseline="-25000" dirty="0" smtClean="0">
                  <a:solidFill>
                    <a:srgbClr val="003366"/>
                  </a:solidFill>
                  <a:latin typeface="Times New Roman"/>
                  <a:ea typeface="Times New Roman"/>
                  <a:cs typeface="Times New Roman"/>
                  <a:sym typeface="Times New Roman"/>
                </a:rPr>
                <a:t>1      </a:t>
              </a:r>
              <a:r>
                <a:rPr lang="fr" sz="800" dirty="0">
                  <a:solidFill>
                    <a:srgbClr val="003366"/>
                  </a:solidFill>
                  <a:latin typeface="Times New Roman"/>
                  <a:ea typeface="Times New Roman"/>
                  <a:cs typeface="Times New Roman"/>
                  <a:sym typeface="Times New Roman"/>
                </a:rPr>
                <a:t>t</a:t>
              </a:r>
              <a:r>
                <a:rPr lang="fr" sz="800" b="0" i="0" u="none" baseline="-25000" dirty="0" smtClean="0">
                  <a:solidFill>
                    <a:srgbClr val="003366"/>
                  </a:solidFill>
                  <a:latin typeface="Times New Roman"/>
                  <a:ea typeface="Times New Roman"/>
                  <a:cs typeface="Times New Roman"/>
                  <a:sym typeface="Times New Roman"/>
                </a:rPr>
                <a:t>2        </a:t>
              </a:r>
              <a:r>
                <a:rPr lang="fr" sz="800" b="0" i="0" u="none" dirty="0">
                  <a:solidFill>
                    <a:srgbClr val="003366"/>
                  </a:solidFill>
                  <a:latin typeface="Times New Roman"/>
                  <a:ea typeface="Times New Roman"/>
                  <a:cs typeface="Times New Roman"/>
                  <a:sym typeface="Times New Roman"/>
                </a:rPr>
                <a:t>∙   ∙   ∙   </a:t>
              </a:r>
              <a:r>
                <a:rPr lang="fr" sz="800" dirty="0">
                  <a:solidFill>
                    <a:srgbClr val="003366"/>
                  </a:solidFill>
                  <a:latin typeface="Times New Roman"/>
                  <a:ea typeface="Times New Roman"/>
                  <a:cs typeface="Times New Roman"/>
                  <a:sym typeface="Times New Roman"/>
                </a:rPr>
                <a:t>t</a:t>
              </a:r>
              <a:r>
                <a:rPr lang="fr" sz="800" b="0" i="0" u="none" baseline="-25000" dirty="0" smtClean="0">
                  <a:solidFill>
                    <a:srgbClr val="003366"/>
                  </a:solidFill>
                  <a:latin typeface="Times New Roman"/>
                  <a:ea typeface="Times New Roman"/>
                  <a:cs typeface="Times New Roman"/>
                  <a:sym typeface="Times New Roman"/>
                </a:rPr>
                <a:t>d</a:t>
              </a:r>
              <a:endParaRPr lang="fr" sz="800" b="0" i="0" u="none" baseline="-25000" dirty="0">
                <a:solidFill>
                  <a:srgbClr val="003366"/>
                </a:solidFill>
                <a:latin typeface="Times New Roman"/>
                <a:ea typeface="Times New Roman"/>
                <a:cs typeface="Times New Roman"/>
                <a:sym typeface="Times New Roman"/>
              </a:endParaRPr>
            </a:p>
          </p:txBody>
        </p:sp>
      </p:grpSp>
      <p:grpSp>
        <p:nvGrpSpPr>
          <p:cNvPr id="19" name="Shape 115"/>
          <p:cNvGrpSpPr/>
          <p:nvPr/>
        </p:nvGrpSpPr>
        <p:grpSpPr>
          <a:xfrm>
            <a:off x="9760209" y="1215282"/>
            <a:ext cx="1329293" cy="858855"/>
            <a:chOff x="4785880" y="1404301"/>
            <a:chExt cx="893361" cy="474011"/>
          </a:xfrm>
        </p:grpSpPr>
        <p:sp>
          <p:nvSpPr>
            <p:cNvPr id="20" name="Shape 116"/>
            <p:cNvSpPr/>
            <p:nvPr/>
          </p:nvSpPr>
          <p:spPr>
            <a:xfrm>
              <a:off x="5130801" y="1584326"/>
              <a:ext cx="473826" cy="293986"/>
            </a:xfrm>
            <a:prstGeom prst="bracketPair">
              <a:avLst/>
            </a:prstGeom>
            <a:noFill/>
            <a:ln w="9525" cap="flat" cmpd="sng">
              <a:solidFill>
                <a:srgbClr val="003366"/>
              </a:solidFill>
              <a:prstDash val="solid"/>
              <a:miter/>
              <a:headEnd type="none" w="med" len="med"/>
              <a:tailEnd type="none" w="med" len="med"/>
            </a:ln>
          </p:spPr>
          <p:txBody>
            <a:bodyPr lIns="0" tIns="45700" rIns="0" bIns="45700" anchor="t" anchorCtr="0">
              <a:noAutofit/>
            </a:bodyPr>
            <a:lstStyle/>
            <a:p>
              <a:pPr marL="0" marR="0" lvl="0" indent="0" algn="l" rtl="0">
                <a:lnSpc>
                  <a:spcPct val="100000"/>
                </a:lnSpc>
                <a:spcBef>
                  <a:spcPts val="0"/>
                </a:spcBef>
                <a:spcAft>
                  <a:spcPts val="0"/>
                </a:spcAft>
                <a:buClr>
                  <a:srgbClr val="003366"/>
                </a:buClr>
                <a:buSzPct val="25000"/>
                <a:buFont typeface="Times New Roman"/>
                <a:buNone/>
              </a:pPr>
              <a:r>
                <a:rPr lang="fr" sz="1200" b="0" i="0" u="none" dirty="0">
                  <a:solidFill>
                    <a:srgbClr val="003366"/>
                  </a:solidFill>
                  <a:latin typeface="Times New Roman"/>
                  <a:ea typeface="Times New Roman"/>
                  <a:cs typeface="Times New Roman"/>
                  <a:sym typeface="Times New Roman"/>
                </a:rPr>
                <a:t>  w</a:t>
              </a:r>
              <a:r>
                <a:rPr lang="fr" sz="1200" b="0" i="0" u="none" baseline="-25000" dirty="0">
                  <a:solidFill>
                    <a:srgbClr val="003366"/>
                  </a:solidFill>
                  <a:latin typeface="Times New Roman"/>
                  <a:ea typeface="Times New Roman"/>
                  <a:cs typeface="Times New Roman"/>
                  <a:sym typeface="Times New Roman"/>
                </a:rPr>
                <a:t>11</a:t>
              </a:r>
              <a:r>
                <a:rPr lang="fr" sz="1200" b="0" i="0" u="none" dirty="0">
                  <a:solidFill>
                    <a:srgbClr val="003366"/>
                  </a:solidFill>
                  <a:latin typeface="Times New Roman"/>
                  <a:ea typeface="Times New Roman"/>
                  <a:cs typeface="Times New Roman"/>
                  <a:sym typeface="Times New Roman"/>
                </a:rPr>
                <a:t>   w</a:t>
              </a:r>
              <a:r>
                <a:rPr lang="fr" sz="1200" b="0" i="0" u="none" baseline="-25000" dirty="0">
                  <a:solidFill>
                    <a:srgbClr val="003366"/>
                  </a:solidFill>
                  <a:latin typeface="Times New Roman"/>
                  <a:ea typeface="Times New Roman"/>
                  <a:cs typeface="Times New Roman"/>
                  <a:sym typeface="Times New Roman"/>
                </a:rPr>
                <a:t>12</a:t>
              </a:r>
              <a:r>
                <a:rPr lang="fr" sz="1200" b="0" i="0" u="none" dirty="0">
                  <a:solidFill>
                    <a:srgbClr val="003366"/>
                  </a:solidFill>
                  <a:latin typeface="Times New Roman"/>
                  <a:ea typeface="Times New Roman"/>
                  <a:cs typeface="Times New Roman"/>
                  <a:sym typeface="Times New Roman"/>
                </a:rPr>
                <a:t> </a:t>
              </a:r>
              <a:endParaRPr lang="fr" sz="1200" b="0" i="0" u="none" baseline="-25000" dirty="0">
                <a:solidFill>
                  <a:srgbClr val="003366"/>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3366"/>
                </a:buClr>
                <a:buSzPct val="25000"/>
                <a:buFont typeface="Times New Roman"/>
                <a:buNone/>
              </a:pPr>
              <a:r>
                <a:rPr lang="fr" sz="1200" b="0" i="0" u="none" dirty="0">
                  <a:solidFill>
                    <a:srgbClr val="003366"/>
                  </a:solidFill>
                  <a:latin typeface="Times New Roman"/>
                  <a:ea typeface="Times New Roman"/>
                  <a:cs typeface="Times New Roman"/>
                  <a:sym typeface="Times New Roman"/>
                </a:rPr>
                <a:t>  w</a:t>
              </a:r>
              <a:r>
                <a:rPr lang="fr" sz="1200" b="0" i="0" u="none" baseline="-25000" dirty="0">
                  <a:solidFill>
                    <a:srgbClr val="003366"/>
                  </a:solidFill>
                  <a:latin typeface="Times New Roman"/>
                  <a:ea typeface="Times New Roman"/>
                  <a:cs typeface="Times New Roman"/>
                  <a:sym typeface="Times New Roman"/>
                </a:rPr>
                <a:t>21</a:t>
              </a:r>
              <a:r>
                <a:rPr lang="fr" sz="1200" b="0" i="0" u="none" dirty="0">
                  <a:solidFill>
                    <a:srgbClr val="003366"/>
                  </a:solidFill>
                  <a:latin typeface="Times New Roman"/>
                  <a:ea typeface="Times New Roman"/>
                  <a:cs typeface="Times New Roman"/>
                  <a:sym typeface="Times New Roman"/>
                </a:rPr>
                <a:t>   w</a:t>
              </a:r>
              <a:r>
                <a:rPr lang="fr" sz="1200" b="0" i="0" u="none" baseline="-25000" dirty="0">
                  <a:solidFill>
                    <a:srgbClr val="003366"/>
                  </a:solidFill>
                  <a:latin typeface="Times New Roman"/>
                  <a:ea typeface="Times New Roman"/>
                  <a:cs typeface="Times New Roman"/>
                  <a:sym typeface="Times New Roman"/>
                </a:rPr>
                <a:t>22</a:t>
              </a:r>
              <a:r>
                <a:rPr lang="fr" sz="1200" b="0" i="0" u="none" dirty="0">
                  <a:solidFill>
                    <a:srgbClr val="003366"/>
                  </a:solidFill>
                  <a:latin typeface="Times New Roman"/>
                  <a:ea typeface="Times New Roman"/>
                  <a:cs typeface="Times New Roman"/>
                  <a:sym typeface="Times New Roman"/>
                </a:rPr>
                <a:t>  </a:t>
              </a:r>
            </a:p>
          </p:txBody>
        </p:sp>
        <p:sp>
          <p:nvSpPr>
            <p:cNvPr id="21" name="Shape 117"/>
            <p:cNvSpPr txBox="1"/>
            <p:nvPr/>
          </p:nvSpPr>
          <p:spPr>
            <a:xfrm>
              <a:off x="4785880" y="1615993"/>
              <a:ext cx="392808" cy="257085"/>
            </a:xfrm>
            <a:prstGeom prst="rect">
              <a:avLst/>
            </a:prstGeom>
            <a:noFill/>
            <a:ln>
              <a:noFill/>
            </a:ln>
          </p:spPr>
          <p:txBody>
            <a:bodyPr lIns="0" tIns="45700" rIns="0" bIns="45700" anchor="t" anchorCtr="0">
              <a:noAutofit/>
            </a:bodyPr>
            <a:lstStyle/>
            <a:p>
              <a:pPr marL="0" marR="0" lvl="0" indent="0" algn="ctr" rtl="0">
                <a:lnSpc>
                  <a:spcPct val="100000"/>
                </a:lnSpc>
                <a:spcBef>
                  <a:spcPts val="0"/>
                </a:spcBef>
                <a:spcAft>
                  <a:spcPts val="0"/>
                </a:spcAft>
                <a:buClr>
                  <a:srgbClr val="003366"/>
                </a:buClr>
                <a:buSzPct val="25000"/>
                <a:buFont typeface="Times New Roman"/>
                <a:buNone/>
              </a:pPr>
              <a:r>
                <a:rPr lang="fr" sz="1200" dirty="0">
                  <a:solidFill>
                    <a:srgbClr val="003366"/>
                  </a:solidFill>
                  <a:latin typeface="Times New Roman"/>
                  <a:ea typeface="Times New Roman"/>
                  <a:cs typeface="Times New Roman"/>
                  <a:sym typeface="Times New Roman"/>
                </a:rPr>
                <a:t>d</a:t>
              </a:r>
              <a:r>
                <a:rPr lang="fr" sz="1200" b="0" i="0" u="none" baseline="-25000" dirty="0" smtClean="0">
                  <a:solidFill>
                    <a:srgbClr val="003366"/>
                  </a:solidFill>
                  <a:latin typeface="Times New Roman"/>
                  <a:ea typeface="Times New Roman"/>
                  <a:cs typeface="Times New Roman"/>
                  <a:sym typeface="Times New Roman"/>
                </a:rPr>
                <a:t>1 </a:t>
              </a:r>
              <a:endParaRPr lang="fr" sz="1200" b="0" i="0" u="none" baseline="-25000" dirty="0">
                <a:solidFill>
                  <a:srgbClr val="003366"/>
                </a:solidFill>
                <a:latin typeface="Times New Roman"/>
                <a:ea typeface="Times New Roman"/>
                <a:cs typeface="Times New Roman"/>
                <a:sym typeface="Times New Roman"/>
              </a:endParaRPr>
            </a:p>
            <a:p>
              <a:pPr marL="0" marR="0" lvl="0" indent="0" algn="ctr" rtl="0">
                <a:lnSpc>
                  <a:spcPct val="100000"/>
                </a:lnSpc>
                <a:spcBef>
                  <a:spcPts val="0"/>
                </a:spcBef>
                <a:spcAft>
                  <a:spcPts val="0"/>
                </a:spcAft>
                <a:buClr>
                  <a:srgbClr val="003366"/>
                </a:buClr>
                <a:buSzPct val="25000"/>
                <a:buFont typeface="Times New Roman"/>
                <a:buNone/>
              </a:pPr>
              <a:r>
                <a:rPr lang="fr" sz="1200" dirty="0">
                  <a:solidFill>
                    <a:srgbClr val="003366"/>
                  </a:solidFill>
                  <a:latin typeface="Times New Roman"/>
                  <a:ea typeface="Times New Roman"/>
                  <a:cs typeface="Times New Roman"/>
                  <a:sym typeface="Times New Roman"/>
                </a:rPr>
                <a:t>d</a:t>
              </a:r>
              <a:r>
                <a:rPr lang="fr" sz="1200" b="0" i="0" u="none" baseline="-25000" dirty="0" smtClean="0">
                  <a:solidFill>
                    <a:srgbClr val="003366"/>
                  </a:solidFill>
                  <a:latin typeface="Times New Roman"/>
                  <a:ea typeface="Times New Roman"/>
                  <a:cs typeface="Times New Roman"/>
                  <a:sym typeface="Times New Roman"/>
                </a:rPr>
                <a:t>2</a:t>
              </a:r>
              <a:endParaRPr lang="fr" sz="1200" b="0" i="0" u="none" baseline="-25000" dirty="0">
                <a:solidFill>
                  <a:srgbClr val="003366"/>
                </a:solidFill>
                <a:latin typeface="Times New Roman"/>
                <a:ea typeface="Times New Roman"/>
                <a:cs typeface="Times New Roman"/>
                <a:sym typeface="Times New Roman"/>
              </a:endParaRPr>
            </a:p>
            <a:p>
              <a:pPr marL="0" marR="0" lvl="0" indent="0" algn="ctr" rtl="0">
                <a:lnSpc>
                  <a:spcPct val="100000"/>
                </a:lnSpc>
                <a:spcBef>
                  <a:spcPts val="0"/>
                </a:spcBef>
                <a:spcAft>
                  <a:spcPts val="0"/>
                </a:spcAft>
                <a:buClr>
                  <a:srgbClr val="003366"/>
                </a:buClr>
                <a:buSzPct val="25000"/>
                <a:buFont typeface="Times New Roman"/>
                <a:buNone/>
              </a:pPr>
              <a:endParaRPr lang="fr" sz="1200" b="0" i="0" u="none" dirty="0">
                <a:solidFill>
                  <a:srgbClr val="003366"/>
                </a:solidFill>
                <a:latin typeface="Times New Roman"/>
                <a:ea typeface="Times New Roman"/>
                <a:cs typeface="Times New Roman"/>
                <a:sym typeface="Times New Roman"/>
              </a:endParaRPr>
            </a:p>
          </p:txBody>
        </p:sp>
        <p:sp>
          <p:nvSpPr>
            <p:cNvPr id="22" name="Shape 118"/>
            <p:cNvSpPr txBox="1"/>
            <p:nvPr/>
          </p:nvSpPr>
          <p:spPr>
            <a:xfrm>
              <a:off x="5141974" y="1404301"/>
              <a:ext cx="537267" cy="171398"/>
            </a:xfrm>
            <a:prstGeom prst="rect">
              <a:avLst/>
            </a:prstGeom>
            <a:noFill/>
            <a:ln>
              <a:noFill/>
            </a:ln>
          </p:spPr>
          <p:txBody>
            <a:bodyPr lIns="0" tIns="45700" rIns="0" bIns="45700" anchor="t" anchorCtr="0">
              <a:noAutofit/>
            </a:bodyPr>
            <a:lstStyle/>
            <a:p>
              <a:pPr marL="0" marR="0" lvl="0" indent="0" algn="l" rtl="0">
                <a:lnSpc>
                  <a:spcPct val="100000"/>
                </a:lnSpc>
                <a:spcBef>
                  <a:spcPts val="0"/>
                </a:spcBef>
                <a:spcAft>
                  <a:spcPts val="0"/>
                </a:spcAft>
                <a:buClr>
                  <a:srgbClr val="003366"/>
                </a:buClr>
                <a:buSzPct val="25000"/>
                <a:buFont typeface="Times New Roman"/>
                <a:buNone/>
              </a:pPr>
              <a:r>
                <a:rPr lang="fr" sz="1200" dirty="0" smtClean="0">
                  <a:solidFill>
                    <a:srgbClr val="003366"/>
                  </a:solidFill>
                  <a:latin typeface="Times New Roman"/>
                  <a:ea typeface="Times New Roman"/>
                  <a:cs typeface="Times New Roman"/>
                  <a:sym typeface="Times New Roman"/>
                </a:rPr>
                <a:t>des</a:t>
              </a:r>
              <a:r>
                <a:rPr lang="fr" sz="1200" b="0" i="0" u="none" baseline="-25000" dirty="0" smtClean="0">
                  <a:solidFill>
                    <a:srgbClr val="003366"/>
                  </a:solidFill>
                  <a:latin typeface="Times New Roman"/>
                  <a:ea typeface="Times New Roman"/>
                  <a:cs typeface="Times New Roman"/>
                  <a:sym typeface="Times New Roman"/>
                </a:rPr>
                <a:t>      </a:t>
              </a:r>
              <a:r>
                <a:rPr lang="fr" sz="1200" dirty="0" smtClean="0">
                  <a:solidFill>
                    <a:srgbClr val="003366"/>
                  </a:solidFill>
                  <a:latin typeface="Times New Roman"/>
                  <a:ea typeface="Times New Roman"/>
                  <a:cs typeface="Times New Roman"/>
                  <a:sym typeface="Times New Roman"/>
                </a:rPr>
                <a:t>maths</a:t>
              </a:r>
              <a:r>
                <a:rPr lang="fr" sz="1200" b="0" i="0" u="none" baseline="-25000" dirty="0" smtClean="0">
                  <a:solidFill>
                    <a:srgbClr val="003366"/>
                  </a:solidFill>
                  <a:latin typeface="Times New Roman"/>
                  <a:ea typeface="Times New Roman"/>
                  <a:cs typeface="Times New Roman"/>
                  <a:sym typeface="Times New Roman"/>
                </a:rPr>
                <a:t>    </a:t>
              </a:r>
              <a:endParaRPr lang="fr" sz="1200" b="0" i="0" u="none" baseline="-25000" dirty="0">
                <a:solidFill>
                  <a:srgbClr val="003366"/>
                </a:solidFill>
                <a:latin typeface="Times New Roman"/>
                <a:ea typeface="Times New Roman"/>
                <a:cs typeface="Times New Roman"/>
                <a:sym typeface="Times New Roman"/>
              </a:endParaRPr>
            </a:p>
          </p:txBody>
        </p:sp>
      </p:grpSp>
      <mc:AlternateContent xmlns:mc="http://schemas.openxmlformats.org/markup-compatibility/2006" xmlns:a14="http://schemas.microsoft.com/office/drawing/2010/main">
        <mc:Choice Requires="a14">
          <p:sp>
            <p:nvSpPr>
              <p:cNvPr id="23" name="Rectangle 22"/>
              <p:cNvSpPr/>
              <p:nvPr/>
            </p:nvSpPr>
            <p:spPr>
              <a:xfrm>
                <a:off x="7214625" y="2276138"/>
                <a:ext cx="2257221" cy="385618"/>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fr-FR" sz="1400" i="1" smtClean="0">
                              <a:solidFill>
                                <a:schemeClr val="tx1"/>
                              </a:solidFill>
                              <a:latin typeface="Cambria Math" panose="02040503050406030204" pitchFamily="18" charset="0"/>
                            </a:rPr>
                          </m:ctrlPr>
                        </m:sSubPr>
                        <m:e>
                          <m:r>
                            <a:rPr lang="fr-FR" sz="1400" i="1">
                              <a:solidFill>
                                <a:schemeClr val="tx1"/>
                              </a:solidFill>
                              <a:latin typeface="Cambria Math" panose="02040503050406030204" pitchFamily="18" charset="0"/>
                            </a:rPr>
                            <m:t>𝑇𝐹</m:t>
                          </m:r>
                        </m:e>
                        <m:sub>
                          <m:r>
                            <a:rPr lang="fr-FR" sz="1400" b="0" i="0" smtClean="0">
                              <a:solidFill>
                                <a:schemeClr val="tx1"/>
                              </a:solidFill>
                              <a:latin typeface="Cambria Math" panose="02040503050406030204" pitchFamily="18" charset="0"/>
                            </a:rPr>
                            <m:t>12</m:t>
                          </m:r>
                        </m:sub>
                      </m:sSub>
                      <m:r>
                        <a:rPr lang="fr-FR" sz="1400" i="0">
                          <a:solidFill>
                            <a:schemeClr val="tx1"/>
                          </a:solidFill>
                          <a:latin typeface="Cambria Math" panose="02040503050406030204" pitchFamily="18" charset="0"/>
                        </a:rPr>
                        <m:t>=</m:t>
                      </m:r>
                      <m:f>
                        <m:fPr>
                          <m:type m:val="skw"/>
                          <m:ctrlPr>
                            <a:rPr lang="fr-FR" sz="1400" i="1">
                              <a:solidFill>
                                <a:schemeClr val="tx1"/>
                              </a:solidFill>
                              <a:latin typeface="Cambria Math" panose="02040503050406030204" pitchFamily="18" charset="0"/>
                            </a:rPr>
                          </m:ctrlPr>
                        </m:fPr>
                        <m:num>
                          <m:r>
                            <a:rPr lang="fr-FR" sz="1400" b="0" i="0" smtClean="0">
                              <a:solidFill>
                                <a:schemeClr val="tx1"/>
                              </a:solidFill>
                              <a:latin typeface="Cambria Math" panose="02040503050406030204" pitchFamily="18" charset="0"/>
                            </a:rPr>
                            <m:t>1</m:t>
                          </m:r>
                        </m:num>
                        <m:den>
                          <m:r>
                            <a:rPr lang="fr-FR" sz="1400" b="0" i="0" smtClean="0">
                              <a:solidFill>
                                <a:schemeClr val="tx1"/>
                              </a:solidFill>
                              <a:latin typeface="Cambria Math" panose="02040503050406030204" pitchFamily="18" charset="0"/>
                            </a:rPr>
                            <m:t>7</m:t>
                          </m:r>
                        </m:den>
                      </m:f>
                      <m:r>
                        <a:rPr lang="fr-FR" sz="1400" i="0">
                          <a:solidFill>
                            <a:schemeClr val="tx1"/>
                          </a:solidFill>
                          <a:latin typeface="Cambria Math" panose="02040503050406030204" pitchFamily="18" charset="0"/>
                        </a:rPr>
                        <m:t>=0.</m:t>
                      </m:r>
                      <m:r>
                        <a:rPr lang="fr-FR" sz="1400" b="0" i="0" smtClean="0">
                          <a:solidFill>
                            <a:schemeClr val="tx1"/>
                          </a:solidFill>
                          <a:latin typeface="Cambria Math" panose="02040503050406030204" pitchFamily="18" charset="0"/>
                        </a:rPr>
                        <m:t>14</m:t>
                      </m:r>
                    </m:oMath>
                  </m:oMathPara>
                </a14:m>
                <a:endParaRPr lang="fr-FR" sz="1400" dirty="0">
                  <a:solidFill>
                    <a:schemeClr val="tx1"/>
                  </a:solidFill>
                </a:endParaRPr>
              </a:p>
            </p:txBody>
          </p:sp>
        </mc:Choice>
        <mc:Fallback xmlns="">
          <p:sp>
            <p:nvSpPr>
              <p:cNvPr id="23" name="Rectangle 22"/>
              <p:cNvSpPr>
                <a:spLocks noRot="1" noChangeAspect="1" noMove="1" noResize="1" noEditPoints="1" noAdjustHandles="1" noChangeArrowheads="1" noChangeShapeType="1" noTextEdit="1"/>
              </p:cNvSpPr>
              <p:nvPr/>
            </p:nvSpPr>
            <p:spPr>
              <a:xfrm>
                <a:off x="7214625" y="2276138"/>
                <a:ext cx="2257221" cy="385618"/>
              </a:xfrm>
              <a:prstGeom prst="rect">
                <a:avLst/>
              </a:prstGeom>
              <a:blipFill>
                <a:blip r:embed="rId10"/>
                <a:stretch>
                  <a:fillRect t="-103125" b="-159375"/>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24" name="Rectangle 23"/>
              <p:cNvSpPr/>
              <p:nvPr/>
            </p:nvSpPr>
            <p:spPr>
              <a:xfrm>
                <a:off x="7546311" y="3867875"/>
                <a:ext cx="2557008" cy="430824"/>
              </a:xfrm>
              <a:prstGeom prst="rect">
                <a:avLst/>
              </a:prstGeom>
            </p:spPr>
            <p:txBody>
              <a:bodyPr wrap="square">
                <a:spAutoFit/>
              </a:bodyPr>
              <a:lstStyle/>
              <a:p>
                <a14:m>
                  <m:oMath xmlns:m="http://schemas.openxmlformats.org/officeDocument/2006/math">
                    <m:sSub>
                      <m:sSubPr>
                        <m:ctrlPr>
                          <a:rPr lang="fr-FR" sz="1400" i="1" smtClean="0">
                            <a:solidFill>
                              <a:schemeClr val="tx1"/>
                            </a:solidFill>
                            <a:latin typeface="Cambria Math" panose="02040503050406030204" pitchFamily="18" charset="0"/>
                          </a:rPr>
                        </m:ctrlPr>
                      </m:sSubPr>
                      <m:e>
                        <m:r>
                          <a:rPr lang="fr-FR" sz="1400" i="1">
                            <a:solidFill>
                              <a:schemeClr val="tx1"/>
                            </a:solidFill>
                            <a:latin typeface="Cambria Math" panose="02040503050406030204" pitchFamily="18" charset="0"/>
                          </a:rPr>
                          <m:t>𝐼𝐷𝐹</m:t>
                        </m:r>
                      </m:e>
                      <m:sub>
                        <m:r>
                          <a:rPr lang="fr-FR" sz="1400" b="0" i="0" smtClean="0">
                            <a:solidFill>
                              <a:schemeClr val="tx1"/>
                            </a:solidFill>
                            <a:latin typeface="Cambria Math" panose="02040503050406030204" pitchFamily="18" charset="0"/>
                          </a:rPr>
                          <m:t>2</m:t>
                        </m:r>
                      </m:sub>
                    </m:sSub>
                    <m:r>
                      <a:rPr lang="fr-FR" sz="1400" i="0">
                        <a:solidFill>
                          <a:schemeClr val="tx1"/>
                        </a:solidFill>
                        <a:latin typeface="Cambria Math" panose="02040503050406030204" pitchFamily="18" charset="0"/>
                      </a:rPr>
                      <m:t>=</m:t>
                    </m:r>
                    <m:func>
                      <m:funcPr>
                        <m:ctrlPr>
                          <a:rPr lang="fr-FR" sz="1400" i="1">
                            <a:solidFill>
                              <a:schemeClr val="tx1"/>
                            </a:solidFill>
                            <a:latin typeface="Cambria Math" panose="02040503050406030204" pitchFamily="18" charset="0"/>
                          </a:rPr>
                        </m:ctrlPr>
                      </m:funcPr>
                      <m:fName>
                        <m:r>
                          <m:rPr>
                            <m:sty m:val="p"/>
                          </m:rPr>
                          <a:rPr lang="fr-FR" sz="1400" i="0">
                            <a:solidFill>
                              <a:schemeClr val="tx1"/>
                            </a:solidFill>
                            <a:latin typeface="Cambria Math" panose="02040503050406030204" pitchFamily="18" charset="0"/>
                          </a:rPr>
                          <m:t>log</m:t>
                        </m:r>
                      </m:fName>
                      <m:e>
                        <m:d>
                          <m:dPr>
                            <m:ctrlPr>
                              <a:rPr lang="fr-FR" sz="1400" i="1">
                                <a:solidFill>
                                  <a:schemeClr val="tx1"/>
                                </a:solidFill>
                                <a:latin typeface="Cambria Math" panose="02040503050406030204" pitchFamily="18" charset="0"/>
                              </a:rPr>
                            </m:ctrlPr>
                          </m:dPr>
                          <m:e>
                            <m:f>
                              <m:fPr>
                                <m:ctrlPr>
                                  <a:rPr lang="fr-FR" sz="1400" i="1">
                                    <a:solidFill>
                                      <a:schemeClr val="tx1"/>
                                    </a:solidFill>
                                    <a:latin typeface="Cambria Math" panose="02040503050406030204" pitchFamily="18" charset="0"/>
                                  </a:rPr>
                                </m:ctrlPr>
                              </m:fPr>
                              <m:num>
                                <m:r>
                                  <a:rPr lang="fr-FR" sz="1400" b="0" i="0" smtClean="0">
                                    <a:solidFill>
                                      <a:schemeClr val="tx1"/>
                                    </a:solidFill>
                                    <a:latin typeface="Cambria Math" panose="02040503050406030204" pitchFamily="18" charset="0"/>
                                  </a:rPr>
                                  <m:t>2</m:t>
                                </m:r>
                              </m:num>
                              <m:den>
                                <m:r>
                                  <a:rPr lang="fr-FR" sz="1400" b="0" i="0" smtClean="0">
                                    <a:solidFill>
                                      <a:schemeClr val="tx1"/>
                                    </a:solidFill>
                                    <a:latin typeface="Cambria Math" panose="02040503050406030204" pitchFamily="18" charset="0"/>
                                  </a:rPr>
                                  <m:t>1</m:t>
                                </m:r>
                              </m:den>
                            </m:f>
                          </m:e>
                        </m:d>
                      </m:e>
                    </m:func>
                    <m:r>
                      <a:rPr lang="fr-FR" sz="1400" i="0">
                        <a:solidFill>
                          <a:schemeClr val="tx1"/>
                        </a:solidFill>
                        <a:latin typeface="Cambria Math" panose="02040503050406030204" pitchFamily="18" charset="0"/>
                      </a:rPr>
                      <m:t>=</m:t>
                    </m:r>
                    <m:r>
                      <a:rPr lang="fr-FR" sz="1400" b="0" i="0" smtClean="0">
                        <a:solidFill>
                          <a:schemeClr val="tx1"/>
                        </a:solidFill>
                        <a:latin typeface="Cambria Math" panose="02040503050406030204" pitchFamily="18" charset="0"/>
                      </a:rPr>
                      <m:t>0</m:t>
                    </m:r>
                  </m:oMath>
                </a14:m>
                <a:r>
                  <a:rPr lang="fr-FR" sz="1400" dirty="0" smtClean="0">
                    <a:solidFill>
                      <a:schemeClr val="tx1"/>
                    </a:solidFill>
                  </a:rPr>
                  <a:t>.69</a:t>
                </a:r>
                <a:endParaRPr lang="fr-FR" sz="1400" dirty="0">
                  <a:solidFill>
                    <a:schemeClr val="tx1"/>
                  </a:solidFill>
                </a:endParaRPr>
              </a:p>
            </p:txBody>
          </p:sp>
        </mc:Choice>
        <mc:Fallback xmlns="">
          <p:sp>
            <p:nvSpPr>
              <p:cNvPr id="24" name="Rectangle 23"/>
              <p:cNvSpPr>
                <a:spLocks noRot="1" noChangeAspect="1" noMove="1" noResize="1" noEditPoints="1" noAdjustHandles="1" noChangeArrowheads="1" noChangeShapeType="1" noTextEdit="1"/>
              </p:cNvSpPr>
              <p:nvPr/>
            </p:nvSpPr>
            <p:spPr>
              <a:xfrm>
                <a:off x="7546311" y="3867875"/>
                <a:ext cx="2557008" cy="430824"/>
              </a:xfrm>
              <a:prstGeom prst="rect">
                <a:avLst/>
              </a:prstGeom>
              <a:blipFill>
                <a:blip r:embed="rId11"/>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25" name="Rectangle 24"/>
              <p:cNvSpPr/>
              <p:nvPr/>
            </p:nvSpPr>
            <p:spPr>
              <a:xfrm>
                <a:off x="7283783" y="5282830"/>
                <a:ext cx="3406001" cy="31854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fr-FR" sz="1400" i="1" smtClean="0">
                              <a:solidFill>
                                <a:schemeClr val="tx1"/>
                              </a:solidFill>
                              <a:latin typeface="Cambria Math" panose="02040503050406030204" pitchFamily="18" charset="0"/>
                            </a:rPr>
                          </m:ctrlPr>
                        </m:sSubPr>
                        <m:e>
                          <m:r>
                            <a:rPr lang="fr-FR" sz="1400" b="0" i="1" smtClean="0">
                              <a:solidFill>
                                <a:schemeClr val="tx1"/>
                              </a:solidFill>
                              <a:latin typeface="Cambria Math" panose="02040503050406030204" pitchFamily="18" charset="0"/>
                            </a:rPr>
                            <m:t>𝑤</m:t>
                          </m:r>
                        </m:e>
                        <m:sub>
                          <m:r>
                            <a:rPr lang="fr-FR" sz="1400" i="0">
                              <a:solidFill>
                                <a:schemeClr val="tx1"/>
                              </a:solidFill>
                              <a:latin typeface="Cambria Math" panose="02040503050406030204" pitchFamily="18" charset="0"/>
                            </a:rPr>
                            <m:t>1</m:t>
                          </m:r>
                          <m:r>
                            <a:rPr lang="fr-FR" sz="1400" b="0" i="1" smtClean="0">
                              <a:solidFill>
                                <a:schemeClr val="tx1"/>
                              </a:solidFill>
                              <a:latin typeface="Cambria Math" panose="02040503050406030204" pitchFamily="18" charset="0"/>
                            </a:rPr>
                            <m:t>1</m:t>
                          </m:r>
                        </m:sub>
                      </m:sSub>
                      <m:r>
                        <a:rPr lang="fr-FR" sz="1400" i="0">
                          <a:solidFill>
                            <a:schemeClr val="tx1"/>
                          </a:solidFill>
                          <a:latin typeface="Cambria Math" panose="02040503050406030204" pitchFamily="18" charset="0"/>
                        </a:rPr>
                        <m:t>= </m:t>
                      </m:r>
                      <m:sSub>
                        <m:sSubPr>
                          <m:ctrlPr>
                            <a:rPr lang="fr-FR" sz="1400" i="1">
                              <a:solidFill>
                                <a:schemeClr val="tx1"/>
                              </a:solidFill>
                              <a:latin typeface="Cambria Math" panose="02040503050406030204" pitchFamily="18" charset="0"/>
                            </a:rPr>
                          </m:ctrlPr>
                        </m:sSubPr>
                        <m:e>
                          <m:r>
                            <a:rPr lang="fr-FR" sz="1400" i="1">
                              <a:solidFill>
                                <a:schemeClr val="tx1"/>
                              </a:solidFill>
                              <a:latin typeface="Cambria Math" panose="02040503050406030204" pitchFamily="18" charset="0"/>
                            </a:rPr>
                            <m:t>𝑇𝐹</m:t>
                          </m:r>
                        </m:e>
                        <m:sub>
                          <m:r>
                            <a:rPr lang="fr-FR" sz="1400" i="0">
                              <a:solidFill>
                                <a:schemeClr val="tx1"/>
                              </a:solidFill>
                              <a:latin typeface="Cambria Math" panose="02040503050406030204" pitchFamily="18" charset="0"/>
                            </a:rPr>
                            <m:t>1</m:t>
                          </m:r>
                          <m:r>
                            <a:rPr lang="fr-FR" sz="1400" b="0" i="1" smtClean="0">
                              <a:solidFill>
                                <a:schemeClr val="tx1"/>
                              </a:solidFill>
                              <a:latin typeface="Cambria Math" panose="02040503050406030204" pitchFamily="18" charset="0"/>
                            </a:rPr>
                            <m:t>1</m:t>
                          </m:r>
                        </m:sub>
                      </m:sSub>
                      <m:r>
                        <a:rPr lang="fr-FR" sz="1400" i="0">
                          <a:solidFill>
                            <a:schemeClr val="tx1"/>
                          </a:solidFill>
                          <a:latin typeface="Cambria Math" panose="02040503050406030204" pitchFamily="18" charset="0"/>
                        </a:rPr>
                        <m:t> .  </m:t>
                      </m:r>
                      <m:sSub>
                        <m:sSubPr>
                          <m:ctrlPr>
                            <a:rPr lang="fr-FR" sz="1400" i="1">
                              <a:solidFill>
                                <a:schemeClr val="tx1"/>
                              </a:solidFill>
                              <a:latin typeface="Cambria Math" panose="02040503050406030204" pitchFamily="18" charset="0"/>
                            </a:rPr>
                          </m:ctrlPr>
                        </m:sSubPr>
                        <m:e>
                          <m:r>
                            <a:rPr lang="fr-FR" sz="1400" i="1">
                              <a:solidFill>
                                <a:schemeClr val="tx1"/>
                              </a:solidFill>
                              <a:latin typeface="Cambria Math" panose="02040503050406030204" pitchFamily="18" charset="0"/>
                            </a:rPr>
                            <m:t>𝐼𝐷𝐹</m:t>
                          </m:r>
                        </m:e>
                        <m:sub>
                          <m:r>
                            <a:rPr lang="fr-FR" sz="1400" b="0" i="0" smtClean="0">
                              <a:solidFill>
                                <a:schemeClr val="tx1"/>
                              </a:solidFill>
                              <a:latin typeface="Cambria Math" panose="02040503050406030204" pitchFamily="18" charset="0"/>
                            </a:rPr>
                            <m:t>1</m:t>
                          </m:r>
                        </m:sub>
                      </m:sSub>
                      <m:r>
                        <a:rPr lang="fr-FR" sz="1400" i="0">
                          <a:solidFill>
                            <a:schemeClr val="tx1"/>
                          </a:solidFill>
                          <a:latin typeface="Cambria Math" panose="02040503050406030204" pitchFamily="18" charset="0"/>
                        </a:rPr>
                        <m:t>= 0.</m:t>
                      </m:r>
                      <m:r>
                        <a:rPr lang="fr-FR" sz="1400" b="0" i="0" smtClean="0">
                          <a:solidFill>
                            <a:schemeClr val="tx1"/>
                          </a:solidFill>
                          <a:latin typeface="Cambria Math" panose="02040503050406030204" pitchFamily="18" charset="0"/>
                        </a:rPr>
                        <m:t>29</m:t>
                      </m:r>
                      <m:r>
                        <a:rPr lang="fr-FR" sz="1400" i="0">
                          <a:solidFill>
                            <a:schemeClr val="tx1"/>
                          </a:solidFill>
                          <a:latin typeface="Cambria Math" panose="02040503050406030204" pitchFamily="18" charset="0"/>
                        </a:rPr>
                        <m:t>∗</m:t>
                      </m:r>
                      <m:r>
                        <a:rPr lang="fr-FR" sz="1400" b="0" i="0" smtClean="0">
                          <a:solidFill>
                            <a:schemeClr val="tx1"/>
                          </a:solidFill>
                          <a:latin typeface="Cambria Math" panose="02040503050406030204" pitchFamily="18" charset="0"/>
                        </a:rPr>
                        <m:t>0</m:t>
                      </m:r>
                      <m:r>
                        <a:rPr lang="fr-FR" sz="1400" i="0">
                          <a:solidFill>
                            <a:schemeClr val="tx1"/>
                          </a:solidFill>
                          <a:latin typeface="Cambria Math" panose="02040503050406030204" pitchFamily="18" charset="0"/>
                        </a:rPr>
                        <m:t>= 0</m:t>
                      </m:r>
                    </m:oMath>
                  </m:oMathPara>
                </a14:m>
                <a:endParaRPr lang="fr-FR" sz="1400" dirty="0">
                  <a:solidFill>
                    <a:schemeClr val="tx1"/>
                  </a:solidFill>
                </a:endParaRPr>
              </a:p>
            </p:txBody>
          </p:sp>
        </mc:Choice>
        <mc:Fallback xmlns="">
          <p:sp>
            <p:nvSpPr>
              <p:cNvPr id="25" name="Rectangle 24"/>
              <p:cNvSpPr>
                <a:spLocks noRot="1" noChangeAspect="1" noMove="1" noResize="1" noEditPoints="1" noAdjustHandles="1" noChangeArrowheads="1" noChangeShapeType="1" noTextEdit="1"/>
              </p:cNvSpPr>
              <p:nvPr/>
            </p:nvSpPr>
            <p:spPr>
              <a:xfrm>
                <a:off x="7283783" y="5282830"/>
                <a:ext cx="3406001" cy="318549"/>
              </a:xfrm>
              <a:prstGeom prst="rect">
                <a:avLst/>
              </a:prstGeom>
              <a:blipFill>
                <a:blip r:embed="rId12"/>
                <a:stretch>
                  <a:fillRect/>
                </a:stretch>
              </a:blipFill>
            </p:spPr>
            <p:txBody>
              <a:bodyPr/>
              <a:lstStyle/>
              <a:p>
                <a:r>
                  <a:rPr lang="fr-FR">
                    <a:noFill/>
                  </a:rPr>
                  <a:t> </a:t>
                </a:r>
              </a:p>
            </p:txBody>
          </p:sp>
        </mc:Fallback>
      </mc:AlternateContent>
      <p:grpSp>
        <p:nvGrpSpPr>
          <p:cNvPr id="26" name="Shape 115"/>
          <p:cNvGrpSpPr/>
          <p:nvPr/>
        </p:nvGrpSpPr>
        <p:grpSpPr>
          <a:xfrm>
            <a:off x="8581572" y="3540341"/>
            <a:ext cx="1521747" cy="1050973"/>
            <a:chOff x="4785880" y="1404301"/>
            <a:chExt cx="893361" cy="474011"/>
          </a:xfrm>
        </p:grpSpPr>
        <p:sp>
          <p:nvSpPr>
            <p:cNvPr id="27" name="Shape 116"/>
            <p:cNvSpPr/>
            <p:nvPr/>
          </p:nvSpPr>
          <p:spPr>
            <a:xfrm>
              <a:off x="5130801" y="1584326"/>
              <a:ext cx="473826" cy="293986"/>
            </a:xfrm>
            <a:prstGeom prst="bracketPair">
              <a:avLst/>
            </a:prstGeom>
            <a:noFill/>
            <a:ln w="9525" cap="flat" cmpd="sng">
              <a:solidFill>
                <a:srgbClr val="003366"/>
              </a:solidFill>
              <a:prstDash val="solid"/>
              <a:miter/>
              <a:headEnd type="none" w="med" len="med"/>
              <a:tailEnd type="none" w="med" len="med"/>
            </a:ln>
          </p:spPr>
          <p:txBody>
            <a:bodyPr lIns="0" tIns="45700" rIns="0" bIns="45700" anchor="t" anchorCtr="0">
              <a:noAutofit/>
            </a:bodyPr>
            <a:lstStyle/>
            <a:p>
              <a:pPr marL="0" marR="0" lvl="0" indent="0" algn="l" rtl="0">
                <a:lnSpc>
                  <a:spcPct val="100000"/>
                </a:lnSpc>
                <a:spcBef>
                  <a:spcPts val="0"/>
                </a:spcBef>
                <a:spcAft>
                  <a:spcPts val="0"/>
                </a:spcAft>
                <a:buClr>
                  <a:srgbClr val="003366"/>
                </a:buClr>
                <a:buSzPct val="25000"/>
                <a:buFont typeface="Times New Roman"/>
                <a:buNone/>
              </a:pPr>
              <a:r>
                <a:rPr lang="fr" sz="1400" b="0" i="0" u="none" dirty="0">
                  <a:solidFill>
                    <a:srgbClr val="003366"/>
                  </a:solidFill>
                  <a:latin typeface="Times New Roman"/>
                  <a:ea typeface="Times New Roman"/>
                  <a:cs typeface="Times New Roman"/>
                  <a:sym typeface="Times New Roman"/>
                </a:rPr>
                <a:t>  </a:t>
              </a:r>
              <a:r>
                <a:rPr lang="fr" sz="1400" dirty="0">
                  <a:solidFill>
                    <a:srgbClr val="003366"/>
                  </a:solidFill>
                  <a:latin typeface="Times New Roman"/>
                  <a:ea typeface="Times New Roman"/>
                  <a:cs typeface="Times New Roman"/>
                  <a:sym typeface="Times New Roman"/>
                </a:rPr>
                <a:t>0</a:t>
              </a:r>
              <a:r>
                <a:rPr lang="fr" sz="1400" b="0" i="0" u="none" dirty="0" smtClean="0">
                  <a:solidFill>
                    <a:srgbClr val="003366"/>
                  </a:solidFill>
                  <a:latin typeface="Times New Roman"/>
                  <a:ea typeface="Times New Roman"/>
                  <a:cs typeface="Times New Roman"/>
                  <a:sym typeface="Times New Roman"/>
                </a:rPr>
                <a:t>   0.1</a:t>
              </a:r>
              <a:r>
                <a:rPr lang="fr" sz="1400" b="0" i="0" u="none" dirty="0">
                  <a:solidFill>
                    <a:srgbClr val="003366"/>
                  </a:solidFill>
                  <a:latin typeface="Times New Roman"/>
                  <a:ea typeface="Times New Roman"/>
                  <a:cs typeface="Times New Roman"/>
                  <a:sym typeface="Times New Roman"/>
                </a:rPr>
                <a:t> </a:t>
              </a:r>
              <a:endParaRPr lang="fr" sz="1400" b="0" i="0" u="none" baseline="-25000" dirty="0">
                <a:solidFill>
                  <a:srgbClr val="003366"/>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3366"/>
                </a:buClr>
                <a:buSzPct val="25000"/>
                <a:buFont typeface="Times New Roman"/>
                <a:buNone/>
              </a:pPr>
              <a:r>
                <a:rPr lang="fr" sz="1400" b="0" i="0" u="none" dirty="0">
                  <a:solidFill>
                    <a:srgbClr val="003366"/>
                  </a:solidFill>
                  <a:latin typeface="Times New Roman"/>
                  <a:ea typeface="Times New Roman"/>
                  <a:cs typeface="Times New Roman"/>
                  <a:sym typeface="Times New Roman"/>
                </a:rPr>
                <a:t>  </a:t>
              </a:r>
              <a:r>
                <a:rPr lang="fr" sz="1400" dirty="0">
                  <a:solidFill>
                    <a:srgbClr val="003366"/>
                  </a:solidFill>
                  <a:latin typeface="Times New Roman"/>
                  <a:ea typeface="Times New Roman"/>
                  <a:cs typeface="Times New Roman"/>
                  <a:sym typeface="Times New Roman"/>
                </a:rPr>
                <a:t>0</a:t>
              </a:r>
              <a:r>
                <a:rPr lang="fr" sz="1400" b="0" i="0" u="none" dirty="0" smtClean="0">
                  <a:solidFill>
                    <a:srgbClr val="003366"/>
                  </a:solidFill>
                  <a:latin typeface="Times New Roman"/>
                  <a:ea typeface="Times New Roman"/>
                  <a:cs typeface="Times New Roman"/>
                  <a:sym typeface="Times New Roman"/>
                </a:rPr>
                <a:t>    0</a:t>
              </a:r>
              <a:r>
                <a:rPr lang="fr" sz="1400" b="0" i="0" u="none" dirty="0">
                  <a:solidFill>
                    <a:srgbClr val="003366"/>
                  </a:solidFill>
                  <a:latin typeface="Times New Roman"/>
                  <a:ea typeface="Times New Roman"/>
                  <a:cs typeface="Times New Roman"/>
                  <a:sym typeface="Times New Roman"/>
                </a:rPr>
                <a:t>  </a:t>
              </a:r>
            </a:p>
          </p:txBody>
        </p:sp>
        <p:sp>
          <p:nvSpPr>
            <p:cNvPr id="28" name="Shape 117"/>
            <p:cNvSpPr txBox="1"/>
            <p:nvPr/>
          </p:nvSpPr>
          <p:spPr>
            <a:xfrm>
              <a:off x="4785880" y="1615993"/>
              <a:ext cx="392808" cy="257085"/>
            </a:xfrm>
            <a:prstGeom prst="rect">
              <a:avLst/>
            </a:prstGeom>
            <a:noFill/>
            <a:ln>
              <a:noFill/>
            </a:ln>
          </p:spPr>
          <p:txBody>
            <a:bodyPr lIns="0" tIns="45700" rIns="0" bIns="45700" anchor="t" anchorCtr="0">
              <a:noAutofit/>
            </a:bodyPr>
            <a:lstStyle/>
            <a:p>
              <a:pPr marL="0" marR="0" lvl="0" indent="0" algn="ctr" rtl="0">
                <a:lnSpc>
                  <a:spcPct val="100000"/>
                </a:lnSpc>
                <a:spcBef>
                  <a:spcPts val="0"/>
                </a:spcBef>
                <a:spcAft>
                  <a:spcPts val="0"/>
                </a:spcAft>
                <a:buClr>
                  <a:srgbClr val="003366"/>
                </a:buClr>
                <a:buSzPct val="25000"/>
                <a:buFont typeface="Times New Roman"/>
                <a:buNone/>
              </a:pPr>
              <a:r>
                <a:rPr lang="fr" sz="1400" dirty="0">
                  <a:solidFill>
                    <a:srgbClr val="003366"/>
                  </a:solidFill>
                  <a:latin typeface="Times New Roman"/>
                  <a:ea typeface="Times New Roman"/>
                  <a:cs typeface="Times New Roman"/>
                  <a:sym typeface="Times New Roman"/>
                </a:rPr>
                <a:t>d</a:t>
              </a:r>
              <a:r>
                <a:rPr lang="fr" sz="1400" b="0" i="0" u="none" baseline="-25000" dirty="0" smtClean="0">
                  <a:solidFill>
                    <a:srgbClr val="003366"/>
                  </a:solidFill>
                  <a:latin typeface="Times New Roman"/>
                  <a:ea typeface="Times New Roman"/>
                  <a:cs typeface="Times New Roman"/>
                  <a:sym typeface="Times New Roman"/>
                </a:rPr>
                <a:t>1 </a:t>
              </a:r>
              <a:endParaRPr lang="fr" sz="1400" b="0" i="0" u="none" baseline="-25000" dirty="0">
                <a:solidFill>
                  <a:srgbClr val="003366"/>
                </a:solidFill>
                <a:latin typeface="Times New Roman"/>
                <a:ea typeface="Times New Roman"/>
                <a:cs typeface="Times New Roman"/>
                <a:sym typeface="Times New Roman"/>
              </a:endParaRPr>
            </a:p>
            <a:p>
              <a:pPr marL="0" marR="0" lvl="0" indent="0" algn="ctr" rtl="0">
                <a:lnSpc>
                  <a:spcPct val="100000"/>
                </a:lnSpc>
                <a:spcBef>
                  <a:spcPts val="0"/>
                </a:spcBef>
                <a:spcAft>
                  <a:spcPts val="0"/>
                </a:spcAft>
                <a:buClr>
                  <a:srgbClr val="003366"/>
                </a:buClr>
                <a:buSzPct val="25000"/>
                <a:buFont typeface="Times New Roman"/>
                <a:buNone/>
              </a:pPr>
              <a:r>
                <a:rPr lang="fr" sz="1400" dirty="0">
                  <a:solidFill>
                    <a:srgbClr val="003366"/>
                  </a:solidFill>
                  <a:latin typeface="Times New Roman"/>
                  <a:ea typeface="Times New Roman"/>
                  <a:cs typeface="Times New Roman"/>
                  <a:sym typeface="Times New Roman"/>
                </a:rPr>
                <a:t>d</a:t>
              </a:r>
              <a:r>
                <a:rPr lang="fr" sz="1400" b="0" i="0" u="none" baseline="-25000" dirty="0" smtClean="0">
                  <a:solidFill>
                    <a:srgbClr val="003366"/>
                  </a:solidFill>
                  <a:latin typeface="Times New Roman"/>
                  <a:ea typeface="Times New Roman"/>
                  <a:cs typeface="Times New Roman"/>
                  <a:sym typeface="Times New Roman"/>
                </a:rPr>
                <a:t>2</a:t>
              </a:r>
              <a:endParaRPr lang="fr" sz="1400" b="0" i="0" u="none" baseline="-25000" dirty="0">
                <a:solidFill>
                  <a:srgbClr val="003366"/>
                </a:solidFill>
                <a:latin typeface="Times New Roman"/>
                <a:ea typeface="Times New Roman"/>
                <a:cs typeface="Times New Roman"/>
                <a:sym typeface="Times New Roman"/>
              </a:endParaRPr>
            </a:p>
            <a:p>
              <a:pPr marL="0" marR="0" lvl="0" indent="0" algn="ctr" rtl="0">
                <a:lnSpc>
                  <a:spcPct val="100000"/>
                </a:lnSpc>
                <a:spcBef>
                  <a:spcPts val="0"/>
                </a:spcBef>
                <a:spcAft>
                  <a:spcPts val="0"/>
                </a:spcAft>
                <a:buClr>
                  <a:srgbClr val="003366"/>
                </a:buClr>
                <a:buSzPct val="25000"/>
                <a:buFont typeface="Times New Roman"/>
                <a:buNone/>
              </a:pPr>
              <a:endParaRPr lang="fr" sz="1400" b="0" i="0" u="none" dirty="0">
                <a:solidFill>
                  <a:srgbClr val="003366"/>
                </a:solidFill>
                <a:latin typeface="Times New Roman"/>
                <a:ea typeface="Times New Roman"/>
                <a:cs typeface="Times New Roman"/>
                <a:sym typeface="Times New Roman"/>
              </a:endParaRPr>
            </a:p>
          </p:txBody>
        </p:sp>
        <p:sp>
          <p:nvSpPr>
            <p:cNvPr id="29" name="Shape 118"/>
            <p:cNvSpPr txBox="1"/>
            <p:nvPr/>
          </p:nvSpPr>
          <p:spPr>
            <a:xfrm>
              <a:off x="5141974" y="1404301"/>
              <a:ext cx="537267" cy="171398"/>
            </a:xfrm>
            <a:prstGeom prst="rect">
              <a:avLst/>
            </a:prstGeom>
            <a:noFill/>
            <a:ln>
              <a:noFill/>
            </a:ln>
          </p:spPr>
          <p:txBody>
            <a:bodyPr lIns="0" tIns="45700" rIns="0" bIns="45700" anchor="t" anchorCtr="0">
              <a:noAutofit/>
            </a:bodyPr>
            <a:lstStyle/>
            <a:p>
              <a:pPr marL="0" marR="0" lvl="0" indent="0" algn="l" rtl="0">
                <a:lnSpc>
                  <a:spcPct val="100000"/>
                </a:lnSpc>
                <a:spcBef>
                  <a:spcPts val="0"/>
                </a:spcBef>
                <a:spcAft>
                  <a:spcPts val="0"/>
                </a:spcAft>
                <a:buClr>
                  <a:srgbClr val="003366"/>
                </a:buClr>
                <a:buSzPct val="25000"/>
                <a:buFont typeface="Times New Roman"/>
                <a:buNone/>
              </a:pPr>
              <a:r>
                <a:rPr lang="fr" sz="1400" dirty="0" smtClean="0">
                  <a:solidFill>
                    <a:srgbClr val="003366"/>
                  </a:solidFill>
                  <a:latin typeface="Times New Roman"/>
                  <a:ea typeface="Times New Roman"/>
                  <a:cs typeface="Times New Roman"/>
                  <a:sym typeface="Times New Roman"/>
                </a:rPr>
                <a:t>des</a:t>
              </a:r>
              <a:r>
                <a:rPr lang="fr" sz="1400" b="0" i="0" u="none" baseline="-25000" dirty="0" smtClean="0">
                  <a:solidFill>
                    <a:srgbClr val="003366"/>
                  </a:solidFill>
                  <a:latin typeface="Times New Roman"/>
                  <a:ea typeface="Times New Roman"/>
                  <a:cs typeface="Times New Roman"/>
                  <a:sym typeface="Times New Roman"/>
                </a:rPr>
                <a:t>      </a:t>
              </a:r>
              <a:r>
                <a:rPr lang="fr" sz="1400" dirty="0" smtClean="0">
                  <a:solidFill>
                    <a:srgbClr val="003366"/>
                  </a:solidFill>
                  <a:latin typeface="Times New Roman"/>
                  <a:ea typeface="Times New Roman"/>
                  <a:cs typeface="Times New Roman"/>
                  <a:sym typeface="Times New Roman"/>
                </a:rPr>
                <a:t>maths</a:t>
              </a:r>
              <a:r>
                <a:rPr lang="fr" sz="1400" b="0" i="0" u="none" baseline="-25000" dirty="0" smtClean="0">
                  <a:solidFill>
                    <a:srgbClr val="003366"/>
                  </a:solidFill>
                  <a:latin typeface="Times New Roman"/>
                  <a:ea typeface="Times New Roman"/>
                  <a:cs typeface="Times New Roman"/>
                  <a:sym typeface="Times New Roman"/>
                </a:rPr>
                <a:t>    </a:t>
              </a:r>
              <a:endParaRPr lang="fr" sz="1400" b="0" i="0" u="none" baseline="-25000" dirty="0">
                <a:solidFill>
                  <a:srgbClr val="003366"/>
                </a:solidFill>
                <a:latin typeface="Times New Roman"/>
                <a:ea typeface="Times New Roman"/>
                <a:cs typeface="Times New Roman"/>
                <a:sym typeface="Times New Roman"/>
              </a:endParaRPr>
            </a:p>
          </p:txBody>
        </p:sp>
      </p:grpSp>
      <p:sp>
        <p:nvSpPr>
          <p:cNvPr id="35" name="Rectangle 34"/>
          <p:cNvSpPr/>
          <p:nvPr/>
        </p:nvSpPr>
        <p:spPr bwMode="auto">
          <a:xfrm>
            <a:off x="10039077" y="5998597"/>
            <a:ext cx="72008" cy="61868"/>
          </a:xfrm>
          <a:prstGeom prst="rect">
            <a:avLst/>
          </a:prstGeom>
          <a:solidFill>
            <a:srgbClr val="FFFFFF">
              <a:alpha val="60000"/>
            </a:srgbClr>
          </a:solidFill>
          <a:ln w="19050">
            <a:noFill/>
          </a:ln>
          <a:effectLst/>
          <a:extLst/>
        </p:spPr>
        <p:txBody>
          <a:bodyPr vert="horz" wrap="square" lIns="126000" tIns="126000" rIns="126000" bIns="126000" numCol="1" rtlCol="0" anchor="b" anchorCtr="0" compatLnSpc="1">
            <a:prstTxWarp prst="textNoShape">
              <a:avLst/>
            </a:prstTxWarp>
          </a:bodyPr>
          <a:lstStyle/>
          <a:p>
            <a:pPr marL="0" marR="0" indent="0" algn="l" defTabSz="914400" rtl="0" eaLnBrk="1" fontAlgn="base" latinLnBrk="0" hangingPunct="1">
              <a:lnSpc>
                <a:spcPct val="105000"/>
              </a:lnSpc>
              <a:spcBef>
                <a:spcPct val="0"/>
              </a:spcBef>
              <a:spcAft>
                <a:spcPct val="0"/>
              </a:spcAft>
              <a:buClrTx/>
              <a:buSzTx/>
              <a:buFontTx/>
              <a:buNone/>
              <a:tabLst/>
            </a:pPr>
            <a:endParaRPr kumimoji="0" lang="fr-FR" sz="1600" b="0" i="0" u="none" strike="noStrike" cap="none" normalizeH="0" baseline="0" dirty="0" smtClean="0">
              <a:ln>
                <a:noFill/>
              </a:ln>
              <a:solidFill>
                <a:schemeClr val="tx1"/>
              </a:solidFill>
              <a:effectLst/>
              <a:latin typeface="+mn-lt"/>
              <a:cs typeface="Arial" charset="0"/>
            </a:endParaRPr>
          </a:p>
        </p:txBody>
      </p:sp>
    </p:spTree>
    <p:extLst>
      <p:ext uri="{BB962C8B-B14F-4D97-AF65-F5344CB8AC3E}">
        <p14:creationId xmlns:p14="http://schemas.microsoft.com/office/powerpoint/2010/main" val="1882742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6" presetClass="emph" presetSubtype="0" fill="hold" grpId="1" nodeType="clickEffect">
                                  <p:stCondLst>
                                    <p:cond delay="0"/>
                                  </p:stCondLst>
                                  <p:childTnLst>
                                    <p:animScale>
                                      <p:cBhvr>
                                        <p:cTn id="44" dur="2000" fill="hold"/>
                                        <p:tgtEl>
                                          <p:spTgt spid="12"/>
                                        </p:tgtEl>
                                      </p:cBhvr>
                                      <p:by x="50000" y="50000"/>
                                    </p:animScale>
                                  </p:childTnLst>
                                </p:cTn>
                              </p:par>
                              <p:par>
                                <p:cTn id="45" presetID="42" presetClass="path" presetSubtype="0" accel="50000" decel="50000" fill="hold" grpId="2" nodeType="withEffect">
                                  <p:stCondLst>
                                    <p:cond delay="0"/>
                                  </p:stCondLst>
                                  <p:childTnLst>
                                    <p:animMotion origin="layout" path="M -1.25E-6 4.44444E-6 L 0.04245 -0.13542 " pathEditMode="relative" rAng="0" ptsTypes="AA">
                                      <p:cBhvr>
                                        <p:cTn id="46" dur="2000" fill="hold"/>
                                        <p:tgtEl>
                                          <p:spTgt spid="12"/>
                                        </p:tgtEl>
                                        <p:attrNameLst>
                                          <p:attrName>ppt_x</p:attrName>
                                          <p:attrName>ppt_y</p:attrName>
                                        </p:attrNameLst>
                                      </p:cBhvr>
                                      <p:rCtr x="2122" y="-6782"/>
                                    </p:animMotion>
                                  </p:childTnLst>
                                </p:cTn>
                              </p:par>
                              <p:par>
                                <p:cTn id="47" presetID="6" presetClass="emph" presetSubtype="0" fill="hold" grpId="1" nodeType="withEffect">
                                  <p:stCondLst>
                                    <p:cond delay="0"/>
                                  </p:stCondLst>
                                  <p:childTnLst>
                                    <p:animScale>
                                      <p:cBhvr>
                                        <p:cTn id="48" dur="2000" fill="hold"/>
                                        <p:tgtEl>
                                          <p:spTgt spid="13"/>
                                        </p:tgtEl>
                                      </p:cBhvr>
                                      <p:by x="50000" y="50000"/>
                                    </p:animScale>
                                  </p:childTnLst>
                                </p:cTn>
                              </p:par>
                              <p:par>
                                <p:cTn id="49" presetID="42" presetClass="path" presetSubtype="0" accel="50000" decel="50000" fill="hold" grpId="2" nodeType="withEffect">
                                  <p:stCondLst>
                                    <p:cond delay="0"/>
                                  </p:stCondLst>
                                  <p:childTnLst>
                                    <p:animMotion origin="layout" path="M 1.66667E-6 -0.00047 L -0.03555 -0.33612 " pathEditMode="relative" rAng="0" ptsTypes="AA">
                                      <p:cBhvr>
                                        <p:cTn id="50" dur="2000" fill="hold"/>
                                        <p:tgtEl>
                                          <p:spTgt spid="13"/>
                                        </p:tgtEl>
                                        <p:attrNameLst>
                                          <p:attrName>ppt_x</p:attrName>
                                          <p:attrName>ppt_y</p:attrName>
                                        </p:attrNameLst>
                                      </p:cBhvr>
                                      <p:rCtr x="-1784" y="-16782"/>
                                    </p:animMotion>
                                  </p:childTnLst>
                                </p:cTn>
                              </p:par>
                              <p:par>
                                <p:cTn id="51" presetID="6" presetClass="emph" presetSubtype="0" fill="hold" grpId="1" nodeType="withEffect">
                                  <p:stCondLst>
                                    <p:cond delay="0"/>
                                  </p:stCondLst>
                                  <p:childTnLst>
                                    <p:animScale>
                                      <p:cBhvr>
                                        <p:cTn id="52" dur="2000" fill="hold"/>
                                        <p:tgtEl>
                                          <p:spTgt spid="25"/>
                                        </p:tgtEl>
                                      </p:cBhvr>
                                      <p:by x="50000" y="50000"/>
                                    </p:animScale>
                                  </p:childTnLst>
                                </p:cTn>
                              </p:par>
                              <p:par>
                                <p:cTn id="53" presetID="42" presetClass="path" presetSubtype="0" accel="50000" decel="50000" fill="hold" grpId="2" nodeType="withEffect">
                                  <p:stCondLst>
                                    <p:cond delay="0"/>
                                  </p:stCondLst>
                                  <p:childTnLst>
                                    <p:animMotion origin="layout" path="M 6.25E-7 1.48148E-6 L -0.02826 -0.50023 " pathEditMode="relative" rAng="0" ptsTypes="AA">
                                      <p:cBhvr>
                                        <p:cTn id="54" dur="2000" fill="hold"/>
                                        <p:tgtEl>
                                          <p:spTgt spid="25"/>
                                        </p:tgtEl>
                                        <p:attrNameLst>
                                          <p:attrName>ppt_x</p:attrName>
                                          <p:attrName>ppt_y</p:attrName>
                                        </p:attrNameLst>
                                      </p:cBhvr>
                                      <p:rCtr x="-1419" y="-25023"/>
                                    </p:animMotion>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3"/>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24"/>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14"/>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6" presetClass="emph" presetSubtype="0" fill="hold" grpId="1" nodeType="clickEffect">
                                  <p:stCondLst>
                                    <p:cond delay="0"/>
                                  </p:stCondLst>
                                  <p:childTnLst>
                                    <p:animScale>
                                      <p:cBhvr>
                                        <p:cTn id="70" dur="2000" fill="hold"/>
                                        <p:tgtEl>
                                          <p:spTgt spid="23"/>
                                        </p:tgtEl>
                                      </p:cBhvr>
                                      <p:by x="50000" y="50000"/>
                                    </p:animScale>
                                  </p:childTnLst>
                                </p:cTn>
                              </p:par>
                              <p:par>
                                <p:cTn id="71" presetID="6" presetClass="emph" presetSubtype="0" fill="hold" grpId="1" nodeType="withEffect">
                                  <p:stCondLst>
                                    <p:cond delay="0"/>
                                  </p:stCondLst>
                                  <p:childTnLst>
                                    <p:animScale>
                                      <p:cBhvr>
                                        <p:cTn id="72" dur="2000" fill="hold"/>
                                        <p:tgtEl>
                                          <p:spTgt spid="24"/>
                                        </p:tgtEl>
                                      </p:cBhvr>
                                      <p:by x="50000" y="50000"/>
                                    </p:animScale>
                                  </p:childTnLst>
                                </p:cTn>
                              </p:par>
                              <p:par>
                                <p:cTn id="73" presetID="42" presetClass="path" presetSubtype="0" accel="50000" decel="50000" fill="hold" grpId="2" nodeType="withEffect">
                                  <p:stCondLst>
                                    <p:cond delay="0"/>
                                  </p:stCondLst>
                                  <p:childTnLst>
                                    <p:animMotion origin="layout" path="M 1.875E-6 -3.7037E-7 L -0.04167 -0.30393 " pathEditMode="relative" rAng="0" ptsTypes="AA">
                                      <p:cBhvr>
                                        <p:cTn id="74" dur="2000" fill="hold"/>
                                        <p:tgtEl>
                                          <p:spTgt spid="24"/>
                                        </p:tgtEl>
                                        <p:attrNameLst>
                                          <p:attrName>ppt_x</p:attrName>
                                          <p:attrName>ppt_y</p:attrName>
                                        </p:attrNameLst>
                                      </p:cBhvr>
                                      <p:rCtr x="-2083" y="-15208"/>
                                    </p:animMotion>
                                  </p:childTnLst>
                                </p:cTn>
                              </p:par>
                              <p:par>
                                <p:cTn id="75" presetID="6" presetClass="emph" presetSubtype="0" fill="hold" grpId="1" nodeType="withEffect">
                                  <p:stCondLst>
                                    <p:cond delay="0"/>
                                  </p:stCondLst>
                                  <p:childTnLst>
                                    <p:animScale>
                                      <p:cBhvr>
                                        <p:cTn id="76" dur="2000" fill="hold"/>
                                        <p:tgtEl>
                                          <p:spTgt spid="14"/>
                                        </p:tgtEl>
                                      </p:cBhvr>
                                      <p:by x="50000" y="50000"/>
                                    </p:animScale>
                                  </p:childTnLst>
                                </p:cTn>
                              </p:par>
                              <p:par>
                                <p:cTn id="77" presetID="42" presetClass="path" presetSubtype="0" accel="50000" decel="50000" fill="hold" grpId="2" nodeType="withEffect">
                                  <p:stCondLst>
                                    <p:cond delay="0"/>
                                  </p:stCondLst>
                                  <p:childTnLst>
                                    <p:animMotion origin="layout" path="M 2.70833E-6 1.11111E-6 L 0.07982 -0.42917 " pathEditMode="relative" rAng="0" ptsTypes="AA">
                                      <p:cBhvr>
                                        <p:cTn id="78" dur="2000" fill="hold"/>
                                        <p:tgtEl>
                                          <p:spTgt spid="14"/>
                                        </p:tgtEl>
                                        <p:attrNameLst>
                                          <p:attrName>ppt_x</p:attrName>
                                          <p:attrName>ppt_y</p:attrName>
                                        </p:attrNameLst>
                                      </p:cBhvr>
                                      <p:rCtr x="3984" y="-21458"/>
                                    </p:animMotion>
                                  </p:childTnLst>
                                </p:cTn>
                              </p:par>
                            </p:childTnLst>
                          </p:cTn>
                        </p:par>
                      </p:childTnLst>
                    </p:cTn>
                  </p:par>
                  <p:par>
                    <p:cTn id="79" fill="hold">
                      <p:stCondLst>
                        <p:cond delay="indefinite"/>
                      </p:stCondLst>
                      <p:childTnLst>
                        <p:par>
                          <p:cTn id="80" fill="hold">
                            <p:stCondLst>
                              <p:cond delay="0"/>
                            </p:stCondLst>
                            <p:childTnLst>
                              <p:par>
                                <p:cTn id="81" presetID="6" presetClass="emph" presetSubtype="0" fill="hold" nodeType="clickEffect">
                                  <p:stCondLst>
                                    <p:cond delay="0"/>
                                  </p:stCondLst>
                                  <p:childTnLst>
                                    <p:animScale>
                                      <p:cBhvr>
                                        <p:cTn id="82" dur="2000" fill="hold"/>
                                        <p:tgtEl>
                                          <p:spTgt spid="19"/>
                                        </p:tgtEl>
                                      </p:cBhvr>
                                      <p:by x="150000" y="150000"/>
                                    </p:animScale>
                                  </p:childTnLst>
                                </p:cTn>
                              </p:par>
                              <p:par>
                                <p:cTn id="83" presetID="42" presetClass="path" presetSubtype="0" accel="50000" decel="50000" fill="hold" nodeType="withEffect">
                                  <p:stCondLst>
                                    <p:cond delay="0"/>
                                  </p:stCondLst>
                                  <p:childTnLst>
                                    <p:animMotion origin="layout" path="M 1.875E-6 -4.81481E-6 L -0.0681 0.35741 " pathEditMode="relative" rAng="0" ptsTypes="AA">
                                      <p:cBhvr>
                                        <p:cTn id="84" dur="2000" fill="hold"/>
                                        <p:tgtEl>
                                          <p:spTgt spid="19"/>
                                        </p:tgtEl>
                                        <p:attrNameLst>
                                          <p:attrName>ppt_x</p:attrName>
                                          <p:attrName>ppt_y</p:attrName>
                                        </p:attrNameLst>
                                      </p:cBhvr>
                                      <p:rCtr x="-3411" y="17870"/>
                                    </p:animMotion>
                                  </p:childTnLst>
                                </p:cTn>
                              </p:par>
                              <p:par>
                                <p:cTn id="85" presetID="10" presetClass="entr" presetSubtype="0" fill="hold" nodeType="withEffect">
                                  <p:stCondLst>
                                    <p:cond delay="1000"/>
                                  </p:stCondLst>
                                  <p:childTnLst>
                                    <p:set>
                                      <p:cBhvr>
                                        <p:cTn id="86" dur="1" fill="hold">
                                          <p:stCondLst>
                                            <p:cond delay="0"/>
                                          </p:stCondLst>
                                        </p:cTn>
                                        <p:tgtEl>
                                          <p:spTgt spid="26"/>
                                        </p:tgtEl>
                                        <p:attrNameLst>
                                          <p:attrName>style.visibility</p:attrName>
                                        </p:attrNameLst>
                                      </p:cBhvr>
                                      <p:to>
                                        <p:strVal val="visible"/>
                                      </p:to>
                                    </p:set>
                                    <p:animEffect transition="in" filter="fade">
                                      <p:cBhvr>
                                        <p:cTn id="87" dur="500"/>
                                        <p:tgtEl>
                                          <p:spTgt spid="26"/>
                                        </p:tgtEl>
                                      </p:cBhvr>
                                    </p:animEffect>
                                  </p:childTnLst>
                                </p:cTn>
                              </p:par>
                              <p:par>
                                <p:cTn id="88" presetID="10" presetClass="exit" presetSubtype="0" fill="hold" nodeType="withEffect">
                                  <p:stCondLst>
                                    <p:cond delay="1500"/>
                                  </p:stCondLst>
                                  <p:childTnLst>
                                    <p:animEffect transition="out" filter="fade">
                                      <p:cBhvr>
                                        <p:cTn id="89" dur="500"/>
                                        <p:tgtEl>
                                          <p:spTgt spid="19"/>
                                        </p:tgtEl>
                                      </p:cBhvr>
                                    </p:animEffect>
                                    <p:set>
                                      <p:cBhvr>
                                        <p:cTn id="90" dur="1" fill="hold">
                                          <p:stCondLst>
                                            <p:cond delay="499"/>
                                          </p:stCondLst>
                                        </p:cTn>
                                        <p:tgtEl>
                                          <p:spTgt spid="1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9" grpId="0"/>
      <p:bldP spid="10" grpId="0"/>
      <p:bldP spid="11" grpId="0"/>
      <p:bldP spid="12" grpId="0"/>
      <p:bldP spid="12" grpId="1"/>
      <p:bldP spid="12" grpId="2"/>
      <p:bldP spid="13" grpId="0"/>
      <p:bldP spid="13" grpId="1"/>
      <p:bldP spid="13" grpId="2"/>
      <p:bldP spid="14" grpId="0"/>
      <p:bldP spid="14" grpId="1"/>
      <p:bldP spid="14" grpId="2"/>
      <p:bldP spid="23" grpId="0"/>
      <p:bldP spid="23" grpId="1"/>
      <p:bldP spid="24" grpId="0"/>
      <p:bldP spid="24" grpId="1"/>
      <p:bldP spid="24" grpId="2"/>
      <p:bldP spid="25" grpId="0"/>
      <p:bldP spid="25" grpId="1"/>
      <p:bldP spid="25" grpId="2"/>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0" name="Object 89" hidden="1"/>
          <p:cNvGraphicFramePr>
            <a:graphicFrameLocks noChangeAspect="1"/>
          </p:cNvGraphicFramePr>
          <p:nvPr>
            <p:custDataLst>
              <p:tags r:id="rId2"/>
            </p:custDataLst>
            <p:extLst/>
          </p:nvPr>
        </p:nvGraphicFramePr>
        <p:xfrm>
          <a:off x="1525589" y="1589"/>
          <a:ext cx="1587" cy="1587"/>
        </p:xfrm>
        <a:graphic>
          <a:graphicData uri="http://schemas.openxmlformats.org/presentationml/2006/ole">
            <mc:AlternateContent xmlns:mc="http://schemas.openxmlformats.org/markup-compatibility/2006">
              <mc:Choice xmlns:v="urn:schemas-microsoft-com:vml" Requires="v">
                <p:oleObj spid="_x0000_s20503" name="think-cell Slide" r:id="rId5" imgW="216" imgH="216" progId="TCLayout.ActiveDocument.1">
                  <p:embed/>
                </p:oleObj>
              </mc:Choice>
              <mc:Fallback>
                <p:oleObj name="think-cell Slide" r:id="rId5" imgW="216" imgH="216" progId="TCLayout.ActiveDocument.1">
                  <p:embed/>
                  <p:pic>
                    <p:nvPicPr>
                      <p:cNvPr id="90" name="Object 89" hidden="1"/>
                      <p:cNvPicPr/>
                      <p:nvPr/>
                    </p:nvPicPr>
                    <p:blipFill>
                      <a:blip r:embed="rId6"/>
                      <a:stretch>
                        <a:fillRect/>
                      </a:stretch>
                    </p:blipFill>
                    <p:spPr>
                      <a:xfrm>
                        <a:off x="1525589" y="1589"/>
                        <a:ext cx="1587" cy="1587"/>
                      </a:xfrm>
                      <a:prstGeom prst="rect">
                        <a:avLst/>
                      </a:prstGeom>
                    </p:spPr>
                  </p:pic>
                </p:oleObj>
              </mc:Fallback>
            </mc:AlternateContent>
          </a:graphicData>
        </a:graphic>
      </p:graphicFrame>
      <p:sp>
        <p:nvSpPr>
          <p:cNvPr id="2" name="Title 1"/>
          <p:cNvSpPr>
            <a:spLocks noGrp="1"/>
          </p:cNvSpPr>
          <p:nvPr>
            <p:ph type="title"/>
          </p:nvPr>
        </p:nvSpPr>
        <p:spPr/>
        <p:txBody>
          <a:bodyPr>
            <a:normAutofit/>
          </a:bodyPr>
          <a:lstStyle/>
          <a:p>
            <a:r>
              <a:rPr lang="en-US" dirty="0">
                <a:latin typeface="Lato Light"/>
              </a:rPr>
              <a:t>Tools for Dimensionality reduction</a:t>
            </a:r>
          </a:p>
        </p:txBody>
      </p:sp>
      <p:sp>
        <p:nvSpPr>
          <p:cNvPr id="4" name="Rectangle 3"/>
          <p:cNvSpPr/>
          <p:nvPr/>
        </p:nvSpPr>
        <p:spPr>
          <a:xfrm>
            <a:off x="576008" y="1716910"/>
            <a:ext cx="1667130" cy="14547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30400" marR="0" lvl="1" indent="-228600" algn="l" defTabSz="685800" rtl="0" eaLnBrk="0" fontAlgn="auto" latinLnBrk="0" hangingPunct="0">
              <a:lnSpc>
                <a:spcPct val="100000"/>
              </a:lnSpc>
              <a:spcBef>
                <a:spcPts val="0"/>
              </a:spcBef>
              <a:spcAft>
                <a:spcPts val="200"/>
              </a:spcAft>
              <a:buClr>
                <a:srgbClr val="009AC7"/>
              </a:buClr>
              <a:buSzPct val="80000"/>
              <a:buFont typeface="Wingdings" charset="2"/>
              <a:buChar char="§"/>
              <a:tabLst/>
              <a:defRPr/>
            </a:pPr>
            <a:r>
              <a:rPr kumimoji="0" lang="en-US" sz="1400" b="1" i="0" u="none" strike="noStrike" kern="1200" cap="none" spc="0" normalizeH="0" baseline="0" noProof="0" dirty="0">
                <a:ln>
                  <a:noFill/>
                </a:ln>
                <a:solidFill>
                  <a:srgbClr val="505150"/>
                </a:solidFill>
                <a:effectLst/>
                <a:uLnTx/>
                <a:uFillTx/>
                <a:latin typeface="Lato Light"/>
                <a:ea typeface="ＭＳ Ｐゴシック" charset="-128"/>
                <a:cs typeface="Arial"/>
              </a:rPr>
              <a:t>Feature Selection</a:t>
            </a:r>
          </a:p>
        </p:txBody>
      </p:sp>
      <p:sp>
        <p:nvSpPr>
          <p:cNvPr id="19" name="Rectangle 18"/>
          <p:cNvSpPr/>
          <p:nvPr/>
        </p:nvSpPr>
        <p:spPr>
          <a:xfrm>
            <a:off x="580571" y="4168263"/>
            <a:ext cx="1667130" cy="14547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30400" marR="0" lvl="1" indent="-228600" algn="l" defTabSz="685800" rtl="0" eaLnBrk="0" fontAlgn="auto" latinLnBrk="0" hangingPunct="0">
              <a:lnSpc>
                <a:spcPct val="100000"/>
              </a:lnSpc>
              <a:spcBef>
                <a:spcPts val="0"/>
              </a:spcBef>
              <a:spcAft>
                <a:spcPts val="200"/>
              </a:spcAft>
              <a:buClr>
                <a:srgbClr val="009AC7"/>
              </a:buClr>
              <a:buSzPct val="80000"/>
              <a:buFont typeface="Wingdings" charset="2"/>
              <a:buChar char="§"/>
              <a:tabLst/>
              <a:defRPr/>
            </a:pPr>
            <a:r>
              <a:rPr kumimoji="0" lang="en-US" sz="1400" b="1" i="0" u="none" strike="noStrike" kern="1200" cap="none" spc="0" normalizeH="0" baseline="0" noProof="0" dirty="0">
                <a:ln>
                  <a:noFill/>
                </a:ln>
                <a:solidFill>
                  <a:srgbClr val="505150"/>
                </a:solidFill>
                <a:effectLst/>
                <a:uLnTx/>
                <a:uFillTx/>
                <a:latin typeface="Lato Light"/>
                <a:ea typeface="ＭＳ Ｐゴシック" charset="-128"/>
                <a:cs typeface="Arial"/>
              </a:rPr>
              <a:t>SVD (Singular Value Decomposition)</a:t>
            </a:r>
          </a:p>
        </p:txBody>
      </p:sp>
      <p:sp>
        <p:nvSpPr>
          <p:cNvPr id="17" name="Rectangle 37"/>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fr-FR" alt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94" name="Rectangle 40"/>
          <p:cNvSpPr>
            <a:spLocks noChangeArrowheads="1"/>
          </p:cNvSpPr>
          <p:nvPr/>
        </p:nvSpPr>
        <p:spPr bwMode="auto">
          <a:xfrm>
            <a:off x="0" y="42025"/>
            <a:ext cx="65" cy="373149"/>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870" rIns="0" bIns="79350" numCol="1" anchor="ctr" anchorCtr="0" compatLnSpc="1">
            <a:prstTxWarp prst="textNoShape">
              <a:avLst/>
            </a:prstTxWarp>
            <a:spAutoFit/>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kumimoji="0" lang="fr-FR" altLang="fr-FR" sz="18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endParaRPr>
          </a:p>
        </p:txBody>
      </p:sp>
      <p:grpSp>
        <p:nvGrpSpPr>
          <p:cNvPr id="9" name="Group 8"/>
          <p:cNvGrpSpPr/>
          <p:nvPr/>
        </p:nvGrpSpPr>
        <p:grpSpPr>
          <a:xfrm>
            <a:off x="4208485" y="1847948"/>
            <a:ext cx="3435328" cy="1192715"/>
            <a:chOff x="4600010" y="1743442"/>
            <a:chExt cx="3701442" cy="1192715"/>
          </a:xfrm>
        </p:grpSpPr>
        <p:sp>
          <p:nvSpPr>
            <p:cNvPr id="7" name="Rectangle 6"/>
            <p:cNvSpPr/>
            <p:nvPr/>
          </p:nvSpPr>
          <p:spPr>
            <a:xfrm>
              <a:off x="4795914" y="1953476"/>
              <a:ext cx="1097511" cy="975456"/>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a:ln>
                    <a:noFill/>
                  </a:ln>
                  <a:solidFill>
                    <a:srgbClr val="FFFFFF"/>
                  </a:solidFill>
                  <a:effectLst/>
                  <a:uLnTx/>
                  <a:uFillTx/>
                  <a:latin typeface="Lato"/>
                  <a:ea typeface="+mn-ea"/>
                  <a:cs typeface="+mn-cs"/>
                </a:rPr>
                <a:t>X</a:t>
              </a:r>
            </a:p>
          </p:txBody>
        </p:sp>
        <p:sp>
          <p:nvSpPr>
            <p:cNvPr id="8" name="TextBox 7"/>
            <p:cNvSpPr txBox="1"/>
            <p:nvPr/>
          </p:nvSpPr>
          <p:spPr>
            <a:xfrm>
              <a:off x="4929034" y="1743442"/>
              <a:ext cx="885266" cy="23138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900" b="0" i="0" u="none" strike="noStrike" kern="1200" cap="none" spc="0" normalizeH="0" baseline="0" noProof="0" dirty="0">
                  <a:ln>
                    <a:noFill/>
                  </a:ln>
                  <a:solidFill>
                    <a:prstClr val="black"/>
                  </a:solidFill>
                  <a:effectLst/>
                  <a:uLnTx/>
                  <a:uFillTx/>
                  <a:latin typeface="Lato"/>
                  <a:ea typeface="+mn-ea"/>
                  <a:cs typeface="+mn-cs"/>
                </a:rPr>
                <a:t>REVIEWS</a:t>
              </a:r>
            </a:p>
          </p:txBody>
        </p:sp>
        <p:sp>
          <p:nvSpPr>
            <p:cNvPr id="36" name="TextBox 35"/>
            <p:cNvSpPr txBox="1"/>
            <p:nvPr/>
          </p:nvSpPr>
          <p:spPr>
            <a:xfrm rot="16200000">
              <a:off x="4390513" y="2336562"/>
              <a:ext cx="628277" cy="20928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900" b="0" i="0" u="none" strike="noStrike" kern="1200" cap="none" spc="0" normalizeH="0" baseline="0" noProof="0" dirty="0">
                  <a:ln>
                    <a:noFill/>
                  </a:ln>
                  <a:solidFill>
                    <a:prstClr val="black"/>
                  </a:solidFill>
                  <a:effectLst/>
                  <a:uLnTx/>
                  <a:uFillTx/>
                  <a:latin typeface="Lato"/>
                  <a:ea typeface="+mn-ea"/>
                  <a:cs typeface="+mn-cs"/>
                </a:rPr>
                <a:t>WORDS</a:t>
              </a:r>
            </a:p>
          </p:txBody>
        </p:sp>
        <p:sp>
          <p:nvSpPr>
            <p:cNvPr id="110" name="TextBox 109"/>
            <p:cNvSpPr txBox="1"/>
            <p:nvPr/>
          </p:nvSpPr>
          <p:spPr>
            <a:xfrm>
              <a:off x="5852766" y="2162565"/>
              <a:ext cx="752504" cy="55399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000" b="0" i="0" u="none" strike="noStrike" kern="1200" cap="none" spc="0" normalizeH="0" baseline="0" noProof="0" dirty="0" err="1">
                  <a:ln>
                    <a:noFill/>
                  </a:ln>
                  <a:solidFill>
                    <a:prstClr val="black">
                      <a:lumMod val="50000"/>
                      <a:lumOff val="50000"/>
                    </a:prstClr>
                  </a:solidFill>
                  <a:effectLst/>
                  <a:uLnTx/>
                  <a:uFillTx/>
                  <a:latin typeface="Lato Light"/>
                  <a:ea typeface="+mn-ea"/>
                  <a:cs typeface="+mn-cs"/>
                </a:rPr>
                <a:t>Sorted</a:t>
              </a:r>
              <a:r>
                <a:rPr kumimoji="0" lang="fr-FR" sz="1000" b="0" i="0" u="none" strike="noStrike" kern="1200" cap="none" spc="0" normalizeH="0" baseline="0" noProof="0" dirty="0">
                  <a:ln>
                    <a:noFill/>
                  </a:ln>
                  <a:solidFill>
                    <a:prstClr val="black">
                      <a:lumMod val="50000"/>
                      <a:lumOff val="50000"/>
                    </a:prstClr>
                  </a:solidFill>
                  <a:effectLst/>
                  <a:uLnTx/>
                  <a:uFillTx/>
                  <a:latin typeface="Lato Light"/>
                  <a:ea typeface="+mn-ea"/>
                  <a:cs typeface="+mn-cs"/>
                </a:rPr>
                <a:t> by  a </a:t>
              </a:r>
              <a:r>
                <a:rPr kumimoji="0" lang="fr-FR" sz="1000" b="0" i="0" u="none" strike="noStrike" kern="1200" cap="none" spc="0" normalizeH="0" baseline="0" noProof="0" dirty="0" err="1">
                  <a:ln>
                    <a:noFill/>
                  </a:ln>
                  <a:solidFill>
                    <a:prstClr val="black">
                      <a:lumMod val="50000"/>
                      <a:lumOff val="50000"/>
                    </a:prstClr>
                  </a:solidFill>
                  <a:effectLst/>
                  <a:uLnTx/>
                  <a:uFillTx/>
                  <a:latin typeface="Lato Light"/>
                  <a:ea typeface="+mn-ea"/>
                  <a:cs typeface="+mn-cs"/>
                </a:rPr>
                <a:t>measure</a:t>
              </a:r>
              <a:r>
                <a:rPr kumimoji="0" lang="fr-FR" sz="1000" b="0" i="0" u="none" strike="noStrike" kern="1200" cap="none" spc="0" normalizeH="0" baseline="0" noProof="0" dirty="0">
                  <a:ln>
                    <a:noFill/>
                  </a:ln>
                  <a:solidFill>
                    <a:prstClr val="black">
                      <a:lumMod val="50000"/>
                      <a:lumOff val="50000"/>
                    </a:prstClr>
                  </a:solidFill>
                  <a:effectLst/>
                  <a:uLnTx/>
                  <a:uFillTx/>
                  <a:latin typeface="Lato Light"/>
                  <a:ea typeface="+mn-ea"/>
                  <a:cs typeface="+mn-cs"/>
                </a:rPr>
                <a:t> </a:t>
              </a:r>
            </a:p>
          </p:txBody>
        </p:sp>
        <p:sp>
          <p:nvSpPr>
            <p:cNvPr id="111" name="Isosceles Triangle 110"/>
            <p:cNvSpPr/>
            <p:nvPr/>
          </p:nvSpPr>
          <p:spPr>
            <a:xfrm flipV="1">
              <a:off x="5609465" y="1974826"/>
              <a:ext cx="204834" cy="961331"/>
            </a:xfrm>
            <a:prstGeom prst="triangl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FFFFFF"/>
                </a:solidFill>
                <a:effectLst/>
                <a:uLnTx/>
                <a:uFillTx/>
                <a:latin typeface="Lato"/>
                <a:ea typeface="+mn-ea"/>
                <a:cs typeface="+mn-cs"/>
              </a:endParaRPr>
            </a:p>
          </p:txBody>
        </p:sp>
        <p:sp>
          <p:nvSpPr>
            <p:cNvPr id="112" name="Down Arrow 111"/>
            <p:cNvSpPr/>
            <p:nvPr/>
          </p:nvSpPr>
          <p:spPr>
            <a:xfrm rot="16200000">
              <a:off x="6571934" y="2274689"/>
              <a:ext cx="321278" cy="335926"/>
            </a:xfrm>
            <a:prstGeom prst="down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FFFFFF"/>
                </a:solidFill>
                <a:effectLst/>
                <a:uLnTx/>
                <a:uFillTx/>
                <a:latin typeface="Lato"/>
                <a:ea typeface="+mn-ea"/>
                <a:cs typeface="+mn-cs"/>
              </a:endParaRPr>
            </a:p>
          </p:txBody>
        </p:sp>
        <p:sp>
          <p:nvSpPr>
            <p:cNvPr id="113" name="Rectangle 112"/>
            <p:cNvSpPr/>
            <p:nvPr/>
          </p:nvSpPr>
          <p:spPr>
            <a:xfrm>
              <a:off x="7203941" y="2053999"/>
              <a:ext cx="1097511" cy="774410"/>
            </a:xfrm>
            <a:prstGeom prst="rect">
              <a:avLst/>
            </a:prstGeom>
            <a:solidFill>
              <a:srgbClr val="DEAA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a:ln>
                    <a:noFill/>
                  </a:ln>
                  <a:solidFill>
                    <a:srgbClr val="FFFFFF"/>
                  </a:solidFill>
                  <a:effectLst/>
                  <a:uLnTx/>
                  <a:uFillTx/>
                  <a:latin typeface="Lato"/>
                  <a:ea typeface="+mn-ea"/>
                  <a:cs typeface="+mn-cs"/>
                </a:rPr>
                <a:t>X’</a:t>
              </a:r>
            </a:p>
          </p:txBody>
        </p:sp>
        <p:sp>
          <p:nvSpPr>
            <p:cNvPr id="114" name="TextBox 113"/>
            <p:cNvSpPr txBox="1"/>
            <p:nvPr/>
          </p:nvSpPr>
          <p:spPr>
            <a:xfrm>
              <a:off x="7325304" y="1820522"/>
              <a:ext cx="855628" cy="2308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900" b="0" i="0" u="none" strike="noStrike" kern="1200" cap="none" spc="0" normalizeH="0" baseline="0" noProof="0" dirty="0">
                  <a:ln>
                    <a:noFill/>
                  </a:ln>
                  <a:solidFill>
                    <a:prstClr val="black"/>
                  </a:solidFill>
                  <a:effectLst/>
                  <a:uLnTx/>
                  <a:uFillTx/>
                  <a:latin typeface="Lato"/>
                  <a:ea typeface="+mn-ea"/>
                  <a:cs typeface="+mn-cs"/>
                </a:rPr>
                <a:t>REVIEWS</a:t>
              </a:r>
            </a:p>
          </p:txBody>
        </p:sp>
        <p:sp>
          <p:nvSpPr>
            <p:cNvPr id="115" name="TextBox 114"/>
            <p:cNvSpPr txBox="1"/>
            <p:nvPr/>
          </p:nvSpPr>
          <p:spPr>
            <a:xfrm rot="16200000">
              <a:off x="6594555" y="2273777"/>
              <a:ext cx="885249" cy="3348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900" b="0" i="0" u="none" strike="noStrike" kern="1200" cap="none" spc="0" normalizeH="0" baseline="0" noProof="0" dirty="0">
                  <a:ln>
                    <a:noFill/>
                  </a:ln>
                  <a:solidFill>
                    <a:prstClr val="black"/>
                  </a:solidFill>
                  <a:effectLst/>
                  <a:uLnTx/>
                  <a:uFillTx/>
                  <a:latin typeface="Lato"/>
                  <a:ea typeface="+mn-ea"/>
                  <a:cs typeface="+mn-cs"/>
                </a:rPr>
                <a:t>SELECTED WORDS</a:t>
              </a:r>
            </a:p>
          </p:txBody>
        </p:sp>
      </p:grpSp>
      <p:sp>
        <p:nvSpPr>
          <p:cNvPr id="37" name="Rectangle 36"/>
          <p:cNvSpPr/>
          <p:nvPr/>
        </p:nvSpPr>
        <p:spPr>
          <a:xfrm>
            <a:off x="2394528" y="1716910"/>
            <a:ext cx="1667130" cy="14547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800" marR="0" lvl="1" indent="0" algn="l" defTabSz="685800" rtl="0" eaLnBrk="0" fontAlgn="auto" latinLnBrk="0" hangingPunct="0">
              <a:lnSpc>
                <a:spcPct val="100000"/>
              </a:lnSpc>
              <a:spcBef>
                <a:spcPts val="0"/>
              </a:spcBef>
              <a:spcAft>
                <a:spcPts val="200"/>
              </a:spcAft>
              <a:buClr>
                <a:srgbClr val="009AC7"/>
              </a:buClr>
              <a:buSzPct val="80000"/>
              <a:buFontTx/>
              <a:buNone/>
              <a:tabLst/>
              <a:defRPr/>
            </a:pPr>
            <a:r>
              <a:rPr kumimoji="0" lang="en-US" sz="1400" b="0" i="0" u="none" strike="noStrike" kern="1200" cap="none" spc="0" normalizeH="0" baseline="0" noProof="0" dirty="0">
                <a:ln>
                  <a:noFill/>
                </a:ln>
                <a:solidFill>
                  <a:srgbClr val="505150"/>
                </a:solidFill>
                <a:effectLst/>
                <a:uLnTx/>
                <a:uFillTx/>
                <a:latin typeface="Lato Light"/>
                <a:ea typeface="ＭＳ Ｐゴシック" charset="-128"/>
                <a:cs typeface="Arial"/>
              </a:rPr>
              <a:t>Dimension Reduction according to a measurement as frequency of words or TF-IDF</a:t>
            </a:r>
          </a:p>
        </p:txBody>
      </p:sp>
      <p:sp>
        <p:nvSpPr>
          <p:cNvPr id="39" name="Rectangle 38"/>
          <p:cNvSpPr/>
          <p:nvPr/>
        </p:nvSpPr>
        <p:spPr>
          <a:xfrm>
            <a:off x="2394528" y="4168263"/>
            <a:ext cx="1667130" cy="14547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800" marR="0" lvl="1" indent="0" algn="l" defTabSz="685800" rtl="0" eaLnBrk="0" fontAlgn="auto" latinLnBrk="0" hangingPunct="0">
              <a:lnSpc>
                <a:spcPct val="100000"/>
              </a:lnSpc>
              <a:spcBef>
                <a:spcPts val="0"/>
              </a:spcBef>
              <a:spcAft>
                <a:spcPts val="200"/>
              </a:spcAft>
              <a:buClr>
                <a:srgbClr val="009AC7"/>
              </a:buClr>
              <a:buSzPct val="80000"/>
              <a:buFontTx/>
              <a:buNone/>
              <a:tabLst/>
              <a:defRPr/>
            </a:pPr>
            <a:r>
              <a:rPr kumimoji="0" lang="en-US" sz="1400" b="0" i="0" u="none" strike="noStrike" kern="1200" cap="none" spc="0" normalizeH="0" baseline="0" noProof="0" dirty="0">
                <a:ln>
                  <a:noFill/>
                </a:ln>
                <a:solidFill>
                  <a:srgbClr val="505150"/>
                </a:solidFill>
                <a:effectLst/>
                <a:uLnTx/>
                <a:uFillTx/>
                <a:latin typeface="Lato Light"/>
                <a:ea typeface="ＭＳ Ｐゴシック" charset="-128"/>
                <a:cs typeface="Arial"/>
              </a:rPr>
              <a:t>Matrix Factorization Method </a:t>
            </a:r>
          </a:p>
        </p:txBody>
      </p:sp>
      <p:grpSp>
        <p:nvGrpSpPr>
          <p:cNvPr id="20" name="Group 19"/>
          <p:cNvGrpSpPr/>
          <p:nvPr/>
        </p:nvGrpSpPr>
        <p:grpSpPr>
          <a:xfrm>
            <a:off x="4208235" y="4014333"/>
            <a:ext cx="3435578" cy="1762651"/>
            <a:chOff x="4208235" y="4130445"/>
            <a:chExt cx="3435578" cy="1762651"/>
          </a:xfrm>
        </p:grpSpPr>
        <p:grpSp>
          <p:nvGrpSpPr>
            <p:cNvPr id="41" name="Group 40"/>
            <p:cNvGrpSpPr/>
            <p:nvPr/>
          </p:nvGrpSpPr>
          <p:grpSpPr>
            <a:xfrm>
              <a:off x="4208235" y="4130445"/>
              <a:ext cx="1293665" cy="1220786"/>
              <a:chOff x="5108837" y="5353106"/>
              <a:chExt cx="1461388" cy="1629005"/>
            </a:xfrm>
          </p:grpSpPr>
          <p:sp>
            <p:nvSpPr>
              <p:cNvPr id="50" name="Rectangle 49"/>
              <p:cNvSpPr/>
              <p:nvPr/>
            </p:nvSpPr>
            <p:spPr>
              <a:xfrm>
                <a:off x="5352927" y="5641717"/>
                <a:ext cx="1217298" cy="1340394"/>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a:ln>
                      <a:noFill/>
                    </a:ln>
                    <a:solidFill>
                      <a:srgbClr val="FFFFFF"/>
                    </a:solidFill>
                    <a:effectLst/>
                    <a:uLnTx/>
                    <a:uFillTx/>
                    <a:latin typeface="Lato"/>
                    <a:ea typeface="+mn-ea"/>
                    <a:cs typeface="+mn-cs"/>
                  </a:rPr>
                  <a:t>X</a:t>
                </a:r>
              </a:p>
            </p:txBody>
          </p:sp>
          <p:sp>
            <p:nvSpPr>
              <p:cNvPr id="51" name="TextBox 50"/>
              <p:cNvSpPr txBox="1"/>
              <p:nvPr/>
            </p:nvSpPr>
            <p:spPr>
              <a:xfrm>
                <a:off x="5518790" y="5353106"/>
                <a:ext cx="914868" cy="3080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900" b="0" i="0" u="none" strike="noStrike" kern="1200" cap="none" spc="0" normalizeH="0" baseline="0" noProof="0" dirty="0">
                    <a:ln>
                      <a:noFill/>
                    </a:ln>
                    <a:solidFill>
                      <a:prstClr val="black"/>
                    </a:solidFill>
                    <a:effectLst/>
                    <a:uLnTx/>
                    <a:uFillTx/>
                    <a:latin typeface="Lato"/>
                    <a:ea typeface="+mn-ea"/>
                    <a:cs typeface="+mn-cs"/>
                  </a:rPr>
                  <a:t>REVIEWS</a:t>
                </a:r>
              </a:p>
            </p:txBody>
          </p:sp>
          <p:sp>
            <p:nvSpPr>
              <p:cNvPr id="52" name="TextBox 51"/>
              <p:cNvSpPr txBox="1"/>
              <p:nvPr/>
            </p:nvSpPr>
            <p:spPr>
              <a:xfrm rot="16200000">
                <a:off x="4807553" y="6181533"/>
                <a:ext cx="863328" cy="26075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900" b="0" i="0" u="none" strike="noStrike" kern="1200" cap="none" spc="0" normalizeH="0" baseline="0" noProof="0" dirty="0">
                    <a:ln>
                      <a:noFill/>
                    </a:ln>
                    <a:solidFill>
                      <a:prstClr val="black"/>
                    </a:solidFill>
                    <a:effectLst/>
                    <a:uLnTx/>
                    <a:uFillTx/>
                    <a:latin typeface="Lato"/>
                    <a:ea typeface="+mn-ea"/>
                    <a:cs typeface="+mn-cs"/>
                  </a:rPr>
                  <a:t>WORDS</a:t>
                </a:r>
              </a:p>
            </p:txBody>
          </p:sp>
        </p:grpSp>
        <p:sp>
          <p:nvSpPr>
            <p:cNvPr id="43" name="TextBox 42"/>
            <p:cNvSpPr txBox="1"/>
            <p:nvPr/>
          </p:nvSpPr>
          <p:spPr>
            <a:xfrm>
              <a:off x="5501901" y="4625584"/>
              <a:ext cx="290779" cy="27678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rPr>
                <a:t>≈</a:t>
              </a:r>
              <a:endParaRPr kumimoji="0" lang="fr-FR" sz="1800" b="0" i="0" u="none" strike="noStrike" kern="1200" cap="none" spc="0" normalizeH="0" baseline="0" noProof="0" dirty="0">
                <a:ln>
                  <a:noFill/>
                </a:ln>
                <a:solidFill>
                  <a:prstClr val="black"/>
                </a:solidFill>
                <a:effectLst/>
                <a:uLnTx/>
                <a:uFillTx/>
                <a:latin typeface="Lato"/>
                <a:ea typeface="+mn-ea"/>
                <a:cs typeface="+mn-cs"/>
              </a:endParaRPr>
            </a:p>
          </p:txBody>
        </p:sp>
        <p:grpSp>
          <p:nvGrpSpPr>
            <p:cNvPr id="10" name="Group 9"/>
            <p:cNvGrpSpPr/>
            <p:nvPr/>
          </p:nvGrpSpPr>
          <p:grpSpPr>
            <a:xfrm>
              <a:off x="5761914" y="4283232"/>
              <a:ext cx="1881899" cy="1609864"/>
              <a:chOff x="5761914" y="3920382"/>
              <a:chExt cx="2061506" cy="1609864"/>
            </a:xfrm>
          </p:grpSpPr>
          <p:sp>
            <p:nvSpPr>
              <p:cNvPr id="47" name="Rectangle 46"/>
              <p:cNvSpPr/>
              <p:nvPr/>
            </p:nvSpPr>
            <p:spPr>
              <a:xfrm>
                <a:off x="5795540" y="3983882"/>
                <a:ext cx="417670" cy="1030793"/>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a:ln>
                      <a:noFill/>
                    </a:ln>
                    <a:solidFill>
                      <a:srgbClr val="FFFFFF"/>
                    </a:solidFill>
                    <a:effectLst/>
                    <a:uLnTx/>
                    <a:uFillTx/>
                    <a:latin typeface="Lato"/>
                    <a:ea typeface="+mn-ea"/>
                    <a:cs typeface="+mn-cs"/>
                  </a:rPr>
                  <a:t>U</a:t>
                </a:r>
              </a:p>
            </p:txBody>
          </p:sp>
          <p:sp>
            <p:nvSpPr>
              <p:cNvPr id="44" name="Rectangle 43"/>
              <p:cNvSpPr/>
              <p:nvPr/>
            </p:nvSpPr>
            <p:spPr>
              <a:xfrm>
                <a:off x="6911269" y="3983882"/>
                <a:ext cx="909634" cy="555632"/>
              </a:xfrm>
              <a:prstGeom prst="rect">
                <a:avLst/>
              </a:prstGeom>
              <a:solidFill>
                <a:srgbClr val="DEAA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a:ln>
                      <a:noFill/>
                    </a:ln>
                    <a:solidFill>
                      <a:srgbClr val="FFFFFF"/>
                    </a:solidFill>
                    <a:effectLst/>
                    <a:uLnTx/>
                    <a:uFillTx/>
                    <a:latin typeface="Lato"/>
                    <a:ea typeface="+mn-ea"/>
                    <a:cs typeface="+mn-cs"/>
                  </a:rPr>
                  <a:t>V</a:t>
                </a:r>
              </a:p>
            </p:txBody>
          </p:sp>
          <p:sp>
            <p:nvSpPr>
              <p:cNvPr id="53" name="Rectangle 52"/>
              <p:cNvSpPr/>
              <p:nvPr/>
            </p:nvSpPr>
            <p:spPr>
              <a:xfrm>
                <a:off x="6278912" y="3983882"/>
                <a:ext cx="523442" cy="555632"/>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600" b="0"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rPr>
                  <a:t>∑</a:t>
                </a:r>
                <a:endParaRPr kumimoji="0" lang="fr-FR" sz="1800" b="0"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54" name="TextBox 53"/>
              <p:cNvSpPr txBox="1"/>
              <p:nvPr/>
            </p:nvSpPr>
            <p:spPr>
              <a:xfrm>
                <a:off x="5880849" y="5068581"/>
                <a:ext cx="1942571"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200" b="0" i="0" u="none" strike="noStrike" kern="1200" cap="none" spc="0" normalizeH="0" baseline="0" noProof="0" dirty="0" err="1">
                    <a:ln>
                      <a:noFill/>
                    </a:ln>
                    <a:solidFill>
                      <a:prstClr val="black">
                        <a:lumMod val="50000"/>
                        <a:lumOff val="50000"/>
                      </a:prstClr>
                    </a:solidFill>
                    <a:effectLst/>
                    <a:uLnTx/>
                    <a:uFillTx/>
                    <a:latin typeface="Lato Light"/>
                    <a:ea typeface="+mn-ea"/>
                    <a:cs typeface="+mn-cs"/>
                  </a:rPr>
                  <a:t>Take</a:t>
                </a:r>
                <a:r>
                  <a:rPr kumimoji="0" lang="fr-FR" sz="1200" b="0" i="0" u="none" strike="noStrike" kern="1200" cap="none" spc="0" normalizeH="0" baseline="0" noProof="0" dirty="0">
                    <a:ln>
                      <a:noFill/>
                    </a:ln>
                    <a:solidFill>
                      <a:prstClr val="black">
                        <a:lumMod val="50000"/>
                        <a:lumOff val="50000"/>
                      </a:prstClr>
                    </a:solidFill>
                    <a:effectLst/>
                    <a:uLnTx/>
                    <a:uFillTx/>
                    <a:latin typeface="Lato Light"/>
                    <a:ea typeface="+mn-ea"/>
                    <a:cs typeface="+mn-cs"/>
                  </a:rPr>
                  <a:t> </a:t>
                </a:r>
                <a:r>
                  <a:rPr kumimoji="0" lang="fr-FR" sz="1200" b="0" i="0" u="none" strike="noStrike" kern="1200" cap="none" spc="0" normalizeH="0" baseline="0" noProof="0" dirty="0" err="1">
                    <a:ln>
                      <a:noFill/>
                    </a:ln>
                    <a:solidFill>
                      <a:prstClr val="black">
                        <a:lumMod val="50000"/>
                        <a:lumOff val="50000"/>
                      </a:prstClr>
                    </a:solidFill>
                    <a:effectLst/>
                    <a:uLnTx/>
                    <a:uFillTx/>
                    <a:latin typeface="Lato Light"/>
                    <a:ea typeface="+mn-ea"/>
                    <a:cs typeface="+mn-cs"/>
                  </a:rPr>
                  <a:t>only</a:t>
                </a:r>
                <a:r>
                  <a:rPr kumimoji="0" lang="fr-FR" sz="1200" b="0" i="0" u="none" strike="noStrike" kern="1200" cap="none" spc="0" normalizeH="0" baseline="0" noProof="0" dirty="0">
                    <a:ln>
                      <a:noFill/>
                    </a:ln>
                    <a:solidFill>
                      <a:prstClr val="black">
                        <a:lumMod val="50000"/>
                        <a:lumOff val="50000"/>
                      </a:prstClr>
                    </a:solidFill>
                    <a:effectLst/>
                    <a:uLnTx/>
                    <a:uFillTx/>
                    <a:latin typeface="Lato Light"/>
                    <a:ea typeface="+mn-ea"/>
                    <a:cs typeface="+mn-cs"/>
                  </a:rPr>
                  <a:t> the </a:t>
                </a:r>
                <a:r>
                  <a:rPr kumimoji="0" lang="fr-FR" sz="1200" b="1" i="0" u="none" strike="noStrike" kern="1200" cap="none" spc="0" normalizeH="0" baseline="0" noProof="0" dirty="0">
                    <a:ln>
                      <a:noFill/>
                    </a:ln>
                    <a:solidFill>
                      <a:prstClr val="black">
                        <a:lumMod val="50000"/>
                        <a:lumOff val="50000"/>
                      </a:prstClr>
                    </a:solidFill>
                    <a:effectLst/>
                    <a:uLnTx/>
                    <a:uFillTx/>
                    <a:latin typeface="Lato Light"/>
                    <a:ea typeface="+mn-ea"/>
                    <a:cs typeface="+mn-cs"/>
                  </a:rPr>
                  <a:t>k</a:t>
                </a:r>
                <a:r>
                  <a:rPr kumimoji="0" lang="fr-FR" sz="1200" b="0" i="0" u="none" strike="noStrike" kern="1200" cap="none" spc="0" normalizeH="0" baseline="0" noProof="0" dirty="0">
                    <a:ln>
                      <a:noFill/>
                    </a:ln>
                    <a:solidFill>
                      <a:prstClr val="black">
                        <a:lumMod val="50000"/>
                        <a:lumOff val="50000"/>
                      </a:prstClr>
                    </a:solidFill>
                    <a:effectLst/>
                    <a:uLnTx/>
                    <a:uFillTx/>
                    <a:latin typeface="Lato Light"/>
                    <a:ea typeface="+mn-ea"/>
                    <a:cs typeface="+mn-cs"/>
                  </a:rPr>
                  <a:t> first </a:t>
                </a:r>
                <a:r>
                  <a:rPr kumimoji="0" lang="fr-FR" sz="1200" b="0" i="0" u="none" strike="noStrike" kern="1200" cap="none" spc="0" normalizeH="0" baseline="0" noProof="0" dirty="0" err="1">
                    <a:ln>
                      <a:noFill/>
                    </a:ln>
                    <a:solidFill>
                      <a:prstClr val="black">
                        <a:lumMod val="50000"/>
                        <a:lumOff val="50000"/>
                      </a:prstClr>
                    </a:solidFill>
                    <a:effectLst/>
                    <a:uLnTx/>
                    <a:uFillTx/>
                    <a:latin typeface="Lato Light"/>
                    <a:ea typeface="+mn-ea"/>
                    <a:cs typeface="+mn-cs"/>
                  </a:rPr>
                  <a:t>singular</a:t>
                </a:r>
                <a:r>
                  <a:rPr kumimoji="0" lang="fr-FR" sz="1200" b="0" i="0" u="none" strike="noStrike" kern="1200" cap="none" spc="0" normalizeH="0" baseline="0" noProof="0" dirty="0">
                    <a:ln>
                      <a:noFill/>
                    </a:ln>
                    <a:solidFill>
                      <a:prstClr val="black">
                        <a:lumMod val="50000"/>
                        <a:lumOff val="50000"/>
                      </a:prstClr>
                    </a:solidFill>
                    <a:effectLst/>
                    <a:uLnTx/>
                    <a:uFillTx/>
                    <a:latin typeface="Lato Light"/>
                    <a:ea typeface="+mn-ea"/>
                    <a:cs typeface="+mn-cs"/>
                  </a:rPr>
                  <a:t> values</a:t>
                </a:r>
              </a:p>
            </p:txBody>
          </p:sp>
          <p:sp>
            <p:nvSpPr>
              <p:cNvPr id="3" name="Rectangle 2"/>
              <p:cNvSpPr/>
              <p:nvPr/>
            </p:nvSpPr>
            <p:spPr>
              <a:xfrm>
                <a:off x="5795540" y="3983882"/>
                <a:ext cx="290780" cy="1030793"/>
              </a:xfrm>
              <a:prstGeom prst="rect">
                <a:avLst/>
              </a:prstGeom>
              <a:noFill/>
              <a:ln w="285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900" b="0" i="0" u="none" strike="noStrike" kern="1200" cap="none" spc="-150" normalizeH="0" baseline="0" noProof="0" dirty="0">
                  <a:ln>
                    <a:noFill/>
                  </a:ln>
                  <a:solidFill>
                    <a:prstClr val="black">
                      <a:lumMod val="50000"/>
                      <a:lumOff val="50000"/>
                    </a:prstClr>
                  </a:solidFill>
                  <a:effectLst/>
                  <a:uLnTx/>
                  <a:uFillTx/>
                  <a:latin typeface="Lato"/>
                  <a:ea typeface="+mn-ea"/>
                  <a:cs typeface="+mn-cs"/>
                </a:endParaRPr>
              </a:p>
            </p:txBody>
          </p:sp>
          <p:sp>
            <p:nvSpPr>
              <p:cNvPr id="55" name="Rectangle 54"/>
              <p:cNvSpPr/>
              <p:nvPr/>
            </p:nvSpPr>
            <p:spPr>
              <a:xfrm>
                <a:off x="6278912" y="3970733"/>
                <a:ext cx="220582" cy="191905"/>
              </a:xfrm>
              <a:prstGeom prst="rect">
                <a:avLst/>
              </a:prstGeom>
              <a:noFill/>
              <a:ln w="285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FFFFFF"/>
                  </a:solidFill>
                  <a:effectLst/>
                  <a:uLnTx/>
                  <a:uFillTx/>
                  <a:latin typeface="Lato"/>
                  <a:ea typeface="+mn-ea"/>
                  <a:cs typeface="+mn-cs"/>
                </a:endParaRPr>
              </a:p>
            </p:txBody>
          </p:sp>
          <p:sp>
            <p:nvSpPr>
              <p:cNvPr id="56" name="Rectangle 55"/>
              <p:cNvSpPr/>
              <p:nvPr/>
            </p:nvSpPr>
            <p:spPr>
              <a:xfrm>
                <a:off x="6911269" y="3970733"/>
                <a:ext cx="909634" cy="191905"/>
              </a:xfrm>
              <a:prstGeom prst="rect">
                <a:avLst/>
              </a:prstGeom>
              <a:noFill/>
              <a:ln w="285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FFFFFF"/>
                  </a:solidFill>
                  <a:effectLst/>
                  <a:uLnTx/>
                  <a:uFillTx/>
                  <a:latin typeface="Lato"/>
                  <a:ea typeface="+mn-ea"/>
                  <a:cs typeface="+mn-cs"/>
                </a:endParaRPr>
              </a:p>
            </p:txBody>
          </p:sp>
          <p:sp>
            <p:nvSpPr>
              <p:cNvPr id="5" name="TextBox 4"/>
              <p:cNvSpPr txBox="1"/>
              <p:nvPr/>
            </p:nvSpPr>
            <p:spPr>
              <a:xfrm>
                <a:off x="5761914" y="4726771"/>
                <a:ext cx="357790"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050" b="0" i="0" u="none" strike="noStrike" kern="1200" cap="none" spc="0" normalizeH="0" baseline="0" noProof="0" dirty="0" err="1">
                    <a:ln>
                      <a:noFill/>
                    </a:ln>
                    <a:solidFill>
                      <a:prstClr val="black">
                        <a:lumMod val="50000"/>
                        <a:lumOff val="50000"/>
                      </a:prstClr>
                    </a:solidFill>
                    <a:effectLst/>
                    <a:uLnTx/>
                    <a:uFillTx/>
                    <a:latin typeface="Lato"/>
                    <a:ea typeface="+mn-ea"/>
                    <a:cs typeface="+mn-cs"/>
                  </a:rPr>
                  <a:t>Uk</a:t>
                </a:r>
                <a:endParaRPr kumimoji="0" lang="fr-FR" sz="1800" b="0" i="0" u="none" strike="noStrike" kern="1200" cap="none" spc="0" normalizeH="0" baseline="0" noProof="0" dirty="0">
                  <a:ln>
                    <a:noFill/>
                  </a:ln>
                  <a:solidFill>
                    <a:prstClr val="black">
                      <a:lumMod val="50000"/>
                      <a:lumOff val="50000"/>
                    </a:prstClr>
                  </a:solidFill>
                  <a:effectLst/>
                  <a:uLnTx/>
                  <a:uFillTx/>
                  <a:latin typeface="Lato"/>
                  <a:ea typeface="+mn-ea"/>
                  <a:cs typeface="+mn-cs"/>
                </a:endParaRPr>
              </a:p>
            </p:txBody>
          </p:sp>
          <p:sp>
            <p:nvSpPr>
              <p:cNvPr id="58" name="TextBox 57"/>
              <p:cNvSpPr txBox="1"/>
              <p:nvPr/>
            </p:nvSpPr>
            <p:spPr>
              <a:xfrm>
                <a:off x="6204449" y="3934845"/>
                <a:ext cx="348172" cy="25391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050" b="0" i="0" u="none" strike="noStrike" kern="1200" cap="none" spc="0" normalizeH="0" baseline="0" noProof="0" dirty="0">
                    <a:ln>
                      <a:noFill/>
                    </a:ln>
                    <a:solidFill>
                      <a:prstClr val="black">
                        <a:lumMod val="50000"/>
                        <a:lumOff val="50000"/>
                      </a:prstClr>
                    </a:solidFill>
                    <a:effectLst/>
                    <a:uLnTx/>
                    <a:uFillTx/>
                    <a:latin typeface="Lato"/>
                    <a:ea typeface="+mn-ea"/>
                    <a:cs typeface="+mn-cs"/>
                  </a:rPr>
                  <a:t>∑k</a:t>
                </a:r>
                <a:endParaRPr kumimoji="0" lang="fr-FR" sz="1800" b="0" i="0" u="none" strike="noStrike" kern="1200" cap="none" spc="0" normalizeH="0" baseline="0" noProof="0" dirty="0">
                  <a:ln>
                    <a:noFill/>
                  </a:ln>
                  <a:solidFill>
                    <a:prstClr val="black">
                      <a:lumMod val="50000"/>
                      <a:lumOff val="50000"/>
                    </a:prstClr>
                  </a:solidFill>
                  <a:effectLst/>
                  <a:uLnTx/>
                  <a:uFillTx/>
                  <a:latin typeface="Lato"/>
                  <a:ea typeface="+mn-ea"/>
                  <a:cs typeface="+mn-cs"/>
                </a:endParaRPr>
              </a:p>
            </p:txBody>
          </p:sp>
          <p:sp>
            <p:nvSpPr>
              <p:cNvPr id="60" name="TextBox 59"/>
              <p:cNvSpPr txBox="1"/>
              <p:nvPr/>
            </p:nvSpPr>
            <p:spPr>
              <a:xfrm>
                <a:off x="7192000" y="3920382"/>
                <a:ext cx="341760" cy="25391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050" b="0" i="0" u="none" strike="noStrike" kern="1200" cap="none" spc="0" normalizeH="0" baseline="0" noProof="0" dirty="0" err="1">
                    <a:ln>
                      <a:noFill/>
                    </a:ln>
                    <a:solidFill>
                      <a:prstClr val="black">
                        <a:lumMod val="50000"/>
                        <a:lumOff val="50000"/>
                      </a:prstClr>
                    </a:solidFill>
                    <a:effectLst/>
                    <a:uLnTx/>
                    <a:uFillTx/>
                    <a:latin typeface="Lato"/>
                    <a:ea typeface="+mn-ea"/>
                    <a:cs typeface="+mn-cs"/>
                  </a:rPr>
                  <a:t>Vk</a:t>
                </a:r>
                <a:endParaRPr kumimoji="0" lang="fr-FR" sz="1800" b="0" i="0" u="none" strike="noStrike" kern="1200" cap="none" spc="0" normalizeH="0" baseline="0" noProof="0" dirty="0">
                  <a:ln>
                    <a:noFill/>
                  </a:ln>
                  <a:solidFill>
                    <a:prstClr val="black">
                      <a:lumMod val="50000"/>
                      <a:lumOff val="50000"/>
                    </a:prstClr>
                  </a:solidFill>
                  <a:effectLst/>
                  <a:uLnTx/>
                  <a:uFillTx/>
                  <a:latin typeface="Lato"/>
                  <a:ea typeface="+mn-ea"/>
                  <a:cs typeface="+mn-cs"/>
                </a:endParaRPr>
              </a:p>
            </p:txBody>
          </p:sp>
        </p:grpSp>
      </p:grpSp>
      <p:sp>
        <p:nvSpPr>
          <p:cNvPr id="73" name="Rectangle 72"/>
          <p:cNvSpPr/>
          <p:nvPr/>
        </p:nvSpPr>
        <p:spPr>
          <a:xfrm>
            <a:off x="8249650" y="1832599"/>
            <a:ext cx="3570875" cy="1223412"/>
          </a:xfrm>
          <a:prstGeom prst="rect">
            <a:avLst/>
          </a:prstGeom>
          <a:solidFill>
            <a:schemeClr val="bg1">
              <a:lumMod val="95000"/>
            </a:schemeClr>
          </a:solidFill>
        </p:spPr>
        <p:txBody>
          <a:bodyPr wrap="square">
            <a:spAutoFit/>
          </a:bodyPr>
          <a:lstStyle/>
          <a:p>
            <a:pPr marL="0" marR="0" lvl="0" indent="0" algn="l" defTabSz="914400" rtl="0" eaLnBrk="0" fontAlgn="base" latinLnBrk="0" hangingPunct="0">
              <a:lnSpc>
                <a:spcPct val="100000"/>
              </a:lnSpc>
              <a:spcBef>
                <a:spcPts val="0"/>
              </a:spcBef>
              <a:spcAft>
                <a:spcPct val="0"/>
              </a:spcAft>
              <a:buClrTx/>
              <a:buSzTx/>
              <a:buFontTx/>
              <a:buNone/>
              <a:tabLst/>
              <a:defRPr/>
            </a:pPr>
            <a:r>
              <a:rPr kumimoji="0" lang="fr-FR" altLang="fr-FR" sz="1050" b="0" i="0" u="none" strike="noStrike" kern="1200" cap="none" spc="0" normalizeH="0" baseline="0" noProof="0" dirty="0">
                <a:ln>
                  <a:noFill/>
                </a:ln>
                <a:solidFill>
                  <a:prstClr val="black"/>
                </a:solidFill>
                <a:effectLst/>
                <a:uLnTx/>
                <a:uFillTx/>
                <a:latin typeface="Consolas" panose="020B0609020204030204" pitchFamily="49" charset="0"/>
                <a:ea typeface="+mn-ea"/>
                <a:cs typeface="Courier New" panose="02070309020205020404" pitchFamily="49" charset="0"/>
              </a:rPr>
              <a:t>X = </a:t>
            </a:r>
            <a:r>
              <a:rPr kumimoji="0" lang="fr-FR" altLang="fr-FR" sz="1050" b="0" i="0" u="none" strike="noStrike" kern="1200" cap="none" spc="0" normalizeH="0" baseline="0" noProof="0" dirty="0" err="1">
                <a:ln>
                  <a:noFill/>
                </a:ln>
                <a:solidFill>
                  <a:prstClr val="black"/>
                </a:solidFill>
                <a:effectLst/>
                <a:uLnTx/>
                <a:uFillTx/>
                <a:latin typeface="Consolas" panose="020B0609020204030204" pitchFamily="49" charset="0"/>
                <a:ea typeface="+mn-ea"/>
                <a:cs typeface="Courier New" panose="02070309020205020404" pitchFamily="49" charset="0"/>
              </a:rPr>
              <a:t>pd.DataFrame</a:t>
            </a:r>
            <a:r>
              <a:rPr kumimoji="0" lang="fr-FR" altLang="fr-FR" sz="1050" b="0" i="0" u="none" strike="noStrike" kern="1200" cap="none" spc="0" normalizeH="0" baseline="0" noProof="0" dirty="0">
                <a:ln>
                  <a:noFill/>
                </a:ln>
                <a:solidFill>
                  <a:prstClr val="black"/>
                </a:solidFill>
                <a:effectLst/>
                <a:uLnTx/>
                <a:uFillTx/>
                <a:latin typeface="Consolas" panose="020B0609020204030204" pitchFamily="49" charset="0"/>
                <a:ea typeface="+mn-ea"/>
                <a:cs typeface="Courier New" panose="02070309020205020404" pitchFamily="49" charset="0"/>
              </a:rPr>
              <a:t>(</a:t>
            </a:r>
            <a:r>
              <a:rPr kumimoji="0" lang="fr-FR" altLang="fr-FR" sz="1050" b="0" i="0" u="none" strike="noStrike" kern="1200" cap="none" spc="0" normalizeH="0" baseline="0" noProof="0" dirty="0" err="1">
                <a:ln>
                  <a:noFill/>
                </a:ln>
                <a:solidFill>
                  <a:prstClr val="black"/>
                </a:solidFill>
                <a:effectLst/>
                <a:uLnTx/>
                <a:uFillTx/>
                <a:latin typeface="Consolas" panose="020B0609020204030204" pitchFamily="49" charset="0"/>
                <a:ea typeface="+mn-ea"/>
                <a:cs typeface="Courier New" panose="02070309020205020404" pitchFamily="49" charset="0"/>
              </a:rPr>
              <a:t>np.random.rand</a:t>
            </a:r>
            <a:r>
              <a:rPr kumimoji="0" lang="fr-FR" altLang="fr-FR" sz="1050" b="0" i="0" u="none" strike="noStrike" kern="1200" cap="none" spc="0" normalizeH="0" baseline="0" noProof="0" dirty="0">
                <a:ln>
                  <a:noFill/>
                </a:ln>
                <a:solidFill>
                  <a:prstClr val="black"/>
                </a:solidFill>
                <a:effectLst/>
                <a:uLnTx/>
                <a:uFillTx/>
                <a:latin typeface="Consolas" panose="020B0609020204030204" pitchFamily="49" charset="0"/>
                <a:ea typeface="+mn-ea"/>
                <a:cs typeface="Courier New" panose="02070309020205020404" pitchFamily="49" charset="0"/>
              </a:rPr>
              <a:t>(50,100))</a:t>
            </a:r>
          </a:p>
          <a:p>
            <a:pPr marL="0" marR="0" lvl="0" indent="0" algn="l" defTabSz="914400" rtl="0" eaLnBrk="0" fontAlgn="base" latinLnBrk="0" hangingPunct="0">
              <a:lnSpc>
                <a:spcPct val="100000"/>
              </a:lnSpc>
              <a:spcBef>
                <a:spcPts val="0"/>
              </a:spcBef>
              <a:spcAft>
                <a:spcPct val="0"/>
              </a:spcAft>
              <a:buClrTx/>
              <a:buSzTx/>
              <a:buFontTx/>
              <a:buNone/>
              <a:tabLst/>
              <a:defRPr/>
            </a:pPr>
            <a:r>
              <a:rPr kumimoji="0" lang="fr-FR" altLang="fr-FR" sz="1050" b="0" i="0" u="none" strike="noStrike" kern="1200" cap="none" spc="0" normalizeH="0" baseline="0" noProof="0" dirty="0">
                <a:ln>
                  <a:noFill/>
                </a:ln>
                <a:solidFill>
                  <a:prstClr val="black"/>
                </a:solidFill>
                <a:effectLst/>
                <a:uLnTx/>
                <a:uFillTx/>
                <a:latin typeface="Consolas" panose="020B0609020204030204" pitchFamily="49" charset="0"/>
                <a:ea typeface="+mn-ea"/>
                <a:cs typeface="Courier New" panose="02070309020205020404" pitchFamily="49" charset="0"/>
              </a:rPr>
              <a:t>mesure = </a:t>
            </a:r>
            <a:r>
              <a:rPr kumimoji="0" lang="fr-FR" altLang="fr-FR" sz="1050" b="0" i="0" u="none" strike="noStrike" kern="1200" cap="none" spc="0" normalizeH="0" baseline="0" noProof="0" dirty="0" err="1">
                <a:ln>
                  <a:noFill/>
                </a:ln>
                <a:solidFill>
                  <a:prstClr val="black"/>
                </a:solidFill>
                <a:effectLst/>
                <a:uLnTx/>
                <a:uFillTx/>
                <a:latin typeface="Consolas" panose="020B0609020204030204" pitchFamily="49" charset="0"/>
                <a:ea typeface="+mn-ea"/>
                <a:cs typeface="Courier New" panose="02070309020205020404" pitchFamily="49" charset="0"/>
              </a:rPr>
              <a:t>pd.DataFrame</a:t>
            </a:r>
            <a:r>
              <a:rPr kumimoji="0" lang="fr-FR" altLang="fr-FR" sz="1050" b="0" i="0" u="none" strike="noStrike" kern="1200" cap="none" spc="0" normalizeH="0" baseline="0" noProof="0" dirty="0">
                <a:ln>
                  <a:noFill/>
                </a:ln>
                <a:solidFill>
                  <a:prstClr val="black"/>
                </a:solidFill>
                <a:effectLst/>
                <a:uLnTx/>
                <a:uFillTx/>
                <a:latin typeface="Consolas" panose="020B0609020204030204" pitchFamily="49" charset="0"/>
                <a:ea typeface="+mn-ea"/>
                <a:cs typeface="Courier New" panose="02070309020205020404" pitchFamily="49" charset="0"/>
              </a:rPr>
              <a:t>({ "col" : </a:t>
            </a:r>
            <a:r>
              <a:rPr kumimoji="0" lang="fr-FR" altLang="fr-FR" sz="1050" b="0" i="0" u="none" strike="noStrike" kern="1200" cap="none" spc="0" normalizeH="0" baseline="0" noProof="0" dirty="0" err="1">
                <a:ln>
                  <a:noFill/>
                </a:ln>
                <a:solidFill>
                  <a:prstClr val="black"/>
                </a:solidFill>
                <a:effectLst/>
                <a:uLnTx/>
                <a:uFillTx/>
                <a:latin typeface="Consolas" panose="020B0609020204030204" pitchFamily="49" charset="0"/>
                <a:ea typeface="+mn-ea"/>
                <a:cs typeface="Courier New" panose="02070309020205020404" pitchFamily="49" charset="0"/>
              </a:rPr>
              <a:t>X.columns.values</a:t>
            </a:r>
            <a:r>
              <a:rPr kumimoji="0" lang="fr-FR" altLang="fr-FR" sz="1050" b="0" i="0" u="none" strike="noStrike" kern="1200" cap="none" spc="0" normalizeH="0" baseline="0" noProof="0" dirty="0">
                <a:ln>
                  <a:noFill/>
                </a:ln>
                <a:solidFill>
                  <a:prstClr val="black"/>
                </a:solidFill>
                <a:effectLst/>
                <a:uLnTx/>
                <a:uFillTx/>
                <a:latin typeface="Consolas" panose="020B0609020204030204" pitchFamily="49" charset="0"/>
                <a:ea typeface="+mn-ea"/>
                <a:cs typeface="Courier New" panose="02070309020205020404" pitchFamily="49" charset="0"/>
              </a:rPr>
              <a:t>, "</a:t>
            </a:r>
            <a:r>
              <a:rPr kumimoji="0" lang="fr-FR" altLang="fr-FR" sz="1050" b="0" i="0" u="none" strike="noStrike" kern="1200" cap="none" spc="0" normalizeH="0" baseline="0" noProof="0" dirty="0" err="1">
                <a:ln>
                  <a:noFill/>
                </a:ln>
                <a:solidFill>
                  <a:prstClr val="black"/>
                </a:solidFill>
                <a:effectLst/>
                <a:uLnTx/>
                <a:uFillTx/>
                <a:latin typeface="Consolas" panose="020B0609020204030204" pitchFamily="49" charset="0"/>
                <a:ea typeface="+mn-ea"/>
                <a:cs typeface="Courier New" panose="02070309020205020404" pitchFamily="49" charset="0"/>
              </a:rPr>
              <a:t>imp</a:t>
            </a:r>
            <a:r>
              <a:rPr kumimoji="0" lang="fr-FR" altLang="fr-FR" sz="1050" b="0" i="0" u="none" strike="noStrike" kern="1200" cap="none" spc="0" normalizeH="0" baseline="0" noProof="0" dirty="0">
                <a:ln>
                  <a:noFill/>
                </a:ln>
                <a:solidFill>
                  <a:prstClr val="black"/>
                </a:solidFill>
                <a:effectLst/>
                <a:uLnTx/>
                <a:uFillTx/>
                <a:latin typeface="Consolas" panose="020B0609020204030204" pitchFamily="49" charset="0"/>
                <a:ea typeface="+mn-ea"/>
                <a:cs typeface="Courier New" panose="02070309020205020404" pitchFamily="49" charset="0"/>
              </a:rPr>
              <a:t>" : </a:t>
            </a:r>
            <a:r>
              <a:rPr kumimoji="0" lang="fr-FR" altLang="fr-FR" sz="1050" b="0" i="0" u="none" strike="noStrike" kern="1200" cap="none" spc="0" normalizeH="0" baseline="0" noProof="0" dirty="0" err="1">
                <a:ln>
                  <a:noFill/>
                </a:ln>
                <a:solidFill>
                  <a:prstClr val="black"/>
                </a:solidFill>
                <a:effectLst/>
                <a:uLnTx/>
                <a:uFillTx/>
                <a:latin typeface="Consolas" panose="020B0609020204030204" pitchFamily="49" charset="0"/>
                <a:ea typeface="+mn-ea"/>
                <a:cs typeface="Courier New" panose="02070309020205020404" pitchFamily="49" charset="0"/>
              </a:rPr>
              <a:t>np.random.rand</a:t>
            </a:r>
            <a:r>
              <a:rPr kumimoji="0" lang="fr-FR" altLang="fr-FR" sz="1050" b="0" i="0" u="none" strike="noStrike" kern="1200" cap="none" spc="0" normalizeH="0" baseline="0" noProof="0" dirty="0">
                <a:ln>
                  <a:noFill/>
                </a:ln>
                <a:solidFill>
                  <a:prstClr val="black"/>
                </a:solidFill>
                <a:effectLst/>
                <a:uLnTx/>
                <a:uFillTx/>
                <a:latin typeface="Consolas" panose="020B0609020204030204" pitchFamily="49" charset="0"/>
                <a:ea typeface="+mn-ea"/>
                <a:cs typeface="Courier New" panose="02070309020205020404" pitchFamily="49" charset="0"/>
              </a:rPr>
              <a:t>(</a:t>
            </a:r>
            <a:r>
              <a:rPr kumimoji="0" lang="fr-FR" altLang="fr-FR" sz="1050" b="0" i="0" u="none" strike="noStrike" kern="1200" cap="none" spc="0" normalizeH="0" baseline="0" noProof="0" dirty="0">
                <a:ln>
                  <a:noFill/>
                </a:ln>
                <a:solidFill>
                  <a:srgbClr val="3AC43A"/>
                </a:solidFill>
                <a:effectLst/>
                <a:uLnTx/>
                <a:uFillTx/>
                <a:latin typeface="Consolas" panose="020B0609020204030204" pitchFamily="49" charset="0"/>
                <a:ea typeface="+mn-ea"/>
                <a:cs typeface="Courier New" panose="02070309020205020404" pitchFamily="49" charset="0"/>
              </a:rPr>
              <a:t>100</a:t>
            </a:r>
            <a:r>
              <a:rPr kumimoji="0" lang="fr-FR" altLang="fr-FR" sz="1050" b="0" i="0" u="none" strike="noStrike" kern="1200" cap="none" spc="0" normalizeH="0" baseline="0" noProof="0" dirty="0">
                <a:ln>
                  <a:noFill/>
                </a:ln>
                <a:solidFill>
                  <a:prstClr val="black"/>
                </a:solidFill>
                <a:effectLst/>
                <a:uLnTx/>
                <a:uFillTx/>
                <a:latin typeface="Consolas" panose="020B0609020204030204" pitchFamily="49" charset="0"/>
                <a:ea typeface="+mn-ea"/>
                <a:cs typeface="Courier New" panose="02070309020205020404" pitchFamily="49" charset="0"/>
              </a:rPr>
              <a:t>) })</a:t>
            </a:r>
          </a:p>
          <a:p>
            <a:pPr marL="0" marR="0" lvl="0" indent="0" algn="l" defTabSz="914400" rtl="0" eaLnBrk="0" fontAlgn="base" latinLnBrk="0" hangingPunct="0">
              <a:lnSpc>
                <a:spcPct val="100000"/>
              </a:lnSpc>
              <a:spcBef>
                <a:spcPts val="0"/>
              </a:spcBef>
              <a:spcAft>
                <a:spcPct val="0"/>
              </a:spcAft>
              <a:buClrTx/>
              <a:buSzTx/>
              <a:buFontTx/>
              <a:buNone/>
              <a:tabLst/>
              <a:defRPr/>
            </a:pPr>
            <a:r>
              <a:rPr kumimoji="0" lang="fr-FR" altLang="fr-FR" sz="1050" b="0" i="0" u="none" strike="noStrike" kern="1200" cap="none" spc="0" normalizeH="0" baseline="0" noProof="0" dirty="0" err="1">
                <a:ln>
                  <a:noFill/>
                </a:ln>
                <a:solidFill>
                  <a:prstClr val="black"/>
                </a:solidFill>
                <a:effectLst/>
                <a:uLnTx/>
                <a:uFillTx/>
                <a:latin typeface="Consolas" panose="020B0609020204030204" pitchFamily="49" charset="0"/>
                <a:ea typeface="+mn-ea"/>
                <a:cs typeface="Courier New" panose="02070309020205020404" pitchFamily="49" charset="0"/>
              </a:rPr>
              <a:t>col_to_select</a:t>
            </a:r>
            <a:r>
              <a:rPr kumimoji="0" lang="fr-FR" altLang="fr-FR" sz="1050" b="0" i="0" u="none" strike="noStrike" kern="1200" cap="none" spc="0" normalizeH="0" baseline="0" noProof="0" dirty="0">
                <a:ln>
                  <a:noFill/>
                </a:ln>
                <a:solidFill>
                  <a:prstClr val="black"/>
                </a:solidFill>
                <a:effectLst/>
                <a:uLnTx/>
                <a:uFillTx/>
                <a:latin typeface="Consolas" panose="020B0609020204030204" pitchFamily="49" charset="0"/>
                <a:ea typeface="+mn-ea"/>
                <a:cs typeface="Courier New" panose="02070309020205020404" pitchFamily="49" charset="0"/>
              </a:rPr>
              <a:t> = </a:t>
            </a:r>
            <a:r>
              <a:rPr kumimoji="0" lang="fr-FR" altLang="fr-FR" sz="1050" b="0" i="0" u="none" strike="noStrike" kern="1200" cap="none" spc="0" normalizeH="0" baseline="0" noProof="0" dirty="0" err="1">
                <a:ln>
                  <a:noFill/>
                </a:ln>
                <a:solidFill>
                  <a:prstClr val="black"/>
                </a:solidFill>
                <a:effectLst/>
                <a:uLnTx/>
                <a:uFillTx/>
                <a:latin typeface="Consolas" panose="020B0609020204030204" pitchFamily="49" charset="0"/>
                <a:ea typeface="+mn-ea"/>
                <a:cs typeface="Courier New" panose="02070309020205020404" pitchFamily="49" charset="0"/>
              </a:rPr>
              <a:t>measure.sort_values</a:t>
            </a:r>
            <a:r>
              <a:rPr kumimoji="0" lang="fr-FR" altLang="fr-FR" sz="1050" b="0" i="0" u="none" strike="noStrike" kern="1200" cap="none" spc="0" normalizeH="0" baseline="0" noProof="0" dirty="0">
                <a:ln>
                  <a:noFill/>
                </a:ln>
                <a:solidFill>
                  <a:prstClr val="black"/>
                </a:solidFill>
                <a:effectLst/>
                <a:uLnTx/>
                <a:uFillTx/>
                <a:latin typeface="Consolas" panose="020B0609020204030204" pitchFamily="49" charset="0"/>
                <a:ea typeface="+mn-ea"/>
                <a:cs typeface="Courier New" panose="02070309020205020404" pitchFamily="49" charset="0"/>
              </a:rPr>
              <a:t>(by= "</a:t>
            </a:r>
            <a:r>
              <a:rPr kumimoji="0" lang="fr-FR" altLang="fr-FR" sz="1050" b="0" i="0" u="none" strike="noStrike" kern="1200" cap="none" spc="0" normalizeH="0" baseline="0" noProof="0" dirty="0" err="1">
                <a:ln>
                  <a:noFill/>
                </a:ln>
                <a:solidFill>
                  <a:prstClr val="black"/>
                </a:solidFill>
                <a:effectLst/>
                <a:uLnTx/>
                <a:uFillTx/>
                <a:latin typeface="Consolas" panose="020B0609020204030204" pitchFamily="49" charset="0"/>
                <a:ea typeface="+mn-ea"/>
                <a:cs typeface="Courier New" panose="02070309020205020404" pitchFamily="49" charset="0"/>
              </a:rPr>
              <a:t>imp</a:t>
            </a:r>
            <a:r>
              <a:rPr kumimoji="0" lang="fr-FR" altLang="fr-FR" sz="1050" b="0" i="0" u="none" strike="noStrike" kern="1200" cap="none" spc="0" normalizeH="0" baseline="0" noProof="0" dirty="0">
                <a:ln>
                  <a:noFill/>
                </a:ln>
                <a:solidFill>
                  <a:prstClr val="black"/>
                </a:solidFill>
                <a:effectLst/>
                <a:uLnTx/>
                <a:uFillTx/>
                <a:latin typeface="Consolas" panose="020B0609020204030204" pitchFamily="49" charset="0"/>
                <a:ea typeface="+mn-ea"/>
                <a:cs typeface="Courier New" panose="02070309020205020404" pitchFamily="49" charset="0"/>
              </a:rPr>
              <a:t>").</a:t>
            </a:r>
            <a:r>
              <a:rPr kumimoji="0" lang="fr-FR" altLang="fr-FR" sz="1050" b="0" i="0" u="none" strike="noStrike" kern="1200" cap="none" spc="0" normalizeH="0" baseline="0" noProof="0" dirty="0" err="1">
                <a:ln>
                  <a:noFill/>
                </a:ln>
                <a:solidFill>
                  <a:prstClr val="black"/>
                </a:solidFill>
                <a:effectLst/>
                <a:uLnTx/>
                <a:uFillTx/>
                <a:latin typeface="Consolas" panose="020B0609020204030204" pitchFamily="49" charset="0"/>
                <a:ea typeface="+mn-ea"/>
                <a:cs typeface="Courier New" panose="02070309020205020404" pitchFamily="49" charset="0"/>
              </a:rPr>
              <a:t>head</a:t>
            </a:r>
            <a:r>
              <a:rPr kumimoji="0" lang="fr-FR" altLang="fr-FR" sz="1050" b="0" i="0" u="none" strike="noStrike" kern="1200" cap="none" spc="0" normalizeH="0" baseline="0" noProof="0" dirty="0">
                <a:ln>
                  <a:noFill/>
                </a:ln>
                <a:solidFill>
                  <a:prstClr val="black"/>
                </a:solidFill>
                <a:effectLst/>
                <a:uLnTx/>
                <a:uFillTx/>
                <a:latin typeface="Consolas" panose="020B0609020204030204" pitchFamily="49" charset="0"/>
                <a:ea typeface="+mn-ea"/>
                <a:cs typeface="Courier New" panose="02070309020205020404" pitchFamily="49" charset="0"/>
              </a:rPr>
              <a:t>(k).col</a:t>
            </a:r>
          </a:p>
          <a:p>
            <a:pPr marL="0" marR="0" lvl="0" indent="0" algn="l" defTabSz="914400" rtl="0" eaLnBrk="0" fontAlgn="base" latinLnBrk="0" hangingPunct="0">
              <a:lnSpc>
                <a:spcPct val="100000"/>
              </a:lnSpc>
              <a:spcBef>
                <a:spcPts val="0"/>
              </a:spcBef>
              <a:spcAft>
                <a:spcPct val="0"/>
              </a:spcAft>
              <a:buClrTx/>
              <a:buSzTx/>
              <a:buFontTx/>
              <a:buNone/>
              <a:tabLst/>
              <a:defRPr/>
            </a:pPr>
            <a:r>
              <a:rPr kumimoji="0" lang="fr-FR" altLang="fr-FR" sz="1050" b="0" i="0" u="none" strike="noStrike" kern="1200" cap="none" spc="0" normalizeH="0" baseline="0" noProof="0" dirty="0" err="1">
                <a:ln>
                  <a:noFill/>
                </a:ln>
                <a:solidFill>
                  <a:prstClr val="black"/>
                </a:solidFill>
                <a:effectLst/>
                <a:uLnTx/>
                <a:uFillTx/>
                <a:latin typeface="Consolas" panose="020B0609020204030204" pitchFamily="49" charset="0"/>
                <a:ea typeface="+mn-ea"/>
                <a:cs typeface="Courier New" panose="02070309020205020404" pitchFamily="49" charset="0"/>
              </a:rPr>
              <a:t>Xp</a:t>
            </a:r>
            <a:r>
              <a:rPr kumimoji="0" lang="fr-FR" altLang="fr-FR" sz="1050" b="0" i="0" u="none" strike="noStrike" kern="1200" cap="none" spc="0" normalizeH="0" baseline="0" noProof="0" dirty="0">
                <a:ln>
                  <a:noFill/>
                </a:ln>
                <a:solidFill>
                  <a:prstClr val="black"/>
                </a:solidFill>
                <a:effectLst/>
                <a:uLnTx/>
                <a:uFillTx/>
                <a:latin typeface="Consolas" panose="020B0609020204030204" pitchFamily="49" charset="0"/>
                <a:ea typeface="+mn-ea"/>
                <a:cs typeface="Courier New" panose="02070309020205020404" pitchFamily="49" charset="0"/>
              </a:rPr>
              <a:t> = X[</a:t>
            </a:r>
            <a:r>
              <a:rPr kumimoji="0" lang="fr-FR" altLang="fr-FR" sz="1050" b="0" i="0" u="none" strike="noStrike" kern="1200" cap="none" spc="0" normalizeH="0" baseline="0" noProof="0" dirty="0" err="1">
                <a:ln>
                  <a:noFill/>
                </a:ln>
                <a:solidFill>
                  <a:prstClr val="black"/>
                </a:solidFill>
                <a:effectLst/>
                <a:uLnTx/>
                <a:uFillTx/>
                <a:latin typeface="Consolas" panose="020B0609020204030204" pitchFamily="49" charset="0"/>
                <a:ea typeface="+mn-ea"/>
                <a:cs typeface="Courier New" panose="02070309020205020404" pitchFamily="49" charset="0"/>
              </a:rPr>
              <a:t>col_to_select</a:t>
            </a:r>
            <a:r>
              <a:rPr kumimoji="0" lang="fr-FR" altLang="fr-FR" sz="1050" b="0" i="0" u="none" strike="noStrike" kern="1200" cap="none" spc="0" normalizeH="0" baseline="0" noProof="0" dirty="0">
                <a:ln>
                  <a:noFill/>
                </a:ln>
                <a:solidFill>
                  <a:prstClr val="black"/>
                </a:solidFill>
                <a:effectLst/>
                <a:uLnTx/>
                <a:uFillTx/>
                <a:latin typeface="Consolas" panose="020B0609020204030204" pitchFamily="49" charset="0"/>
                <a:ea typeface="+mn-ea"/>
                <a:cs typeface="Courier New" panose="02070309020205020404" pitchFamily="49" charset="0"/>
              </a:rPr>
              <a:t>]</a:t>
            </a:r>
          </a:p>
        </p:txBody>
      </p:sp>
      <p:pic>
        <p:nvPicPr>
          <p:cNvPr id="74" name="Picture 73"/>
          <p:cNvPicPr>
            <a:picLocks noChangeAspect="1"/>
          </p:cNvPicPr>
          <p:nvPr/>
        </p:nvPicPr>
        <p:blipFill>
          <a:blip r:embed="rId7"/>
          <a:stretch>
            <a:fillRect/>
          </a:stretch>
        </p:blipFill>
        <p:spPr>
          <a:xfrm>
            <a:off x="7647097" y="2160772"/>
            <a:ext cx="567066" cy="567066"/>
          </a:xfrm>
          <a:prstGeom prst="rect">
            <a:avLst/>
          </a:prstGeom>
        </p:spPr>
      </p:pic>
      <p:pic>
        <p:nvPicPr>
          <p:cNvPr id="80" name="Picture 79"/>
          <p:cNvPicPr>
            <a:picLocks noChangeAspect="1"/>
          </p:cNvPicPr>
          <p:nvPr/>
        </p:nvPicPr>
        <p:blipFill>
          <a:blip r:embed="rId8"/>
          <a:stretch>
            <a:fillRect/>
          </a:stretch>
        </p:blipFill>
        <p:spPr>
          <a:xfrm>
            <a:off x="7739463" y="4736198"/>
            <a:ext cx="412238" cy="318920"/>
          </a:xfrm>
          <a:prstGeom prst="rect">
            <a:avLst/>
          </a:prstGeom>
        </p:spPr>
      </p:pic>
      <p:sp>
        <p:nvSpPr>
          <p:cNvPr id="81" name="Rectangle 80"/>
          <p:cNvSpPr/>
          <p:nvPr/>
        </p:nvSpPr>
        <p:spPr>
          <a:xfrm>
            <a:off x="8249650" y="4203161"/>
            <a:ext cx="3570875" cy="1384995"/>
          </a:xfrm>
          <a:prstGeom prst="rect">
            <a:avLst/>
          </a:prstGeom>
          <a:solidFill>
            <a:schemeClr val="bg1">
              <a:lumMod val="95000"/>
            </a:schemeClr>
          </a:solid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fr-FR" altLang="fr-FR" sz="1050" b="0" i="0" u="none" strike="noStrike" kern="1200" cap="none" spc="0" normalizeH="0" baseline="0" noProof="0" dirty="0" err="1">
                <a:ln>
                  <a:noFill/>
                </a:ln>
                <a:solidFill>
                  <a:prstClr val="black"/>
                </a:solidFill>
                <a:effectLst/>
                <a:uLnTx/>
                <a:uFillTx/>
                <a:latin typeface="Consolas" panose="020B0609020204030204" pitchFamily="49" charset="0"/>
                <a:ea typeface="+mn-ea"/>
                <a:cs typeface="Courier New" panose="02070309020205020404" pitchFamily="49" charset="0"/>
              </a:rPr>
              <a:t>X.svd</a:t>
            </a:r>
            <a:r>
              <a:rPr kumimoji="0" lang="fr-FR" altLang="fr-FR" sz="1050" b="0" i="0" u="none" strike="noStrike" kern="1200" cap="none" spc="0" normalizeH="0" baseline="0" noProof="0" dirty="0">
                <a:ln>
                  <a:noFill/>
                </a:ln>
                <a:solidFill>
                  <a:prstClr val="black"/>
                </a:solidFill>
                <a:effectLst/>
                <a:uLnTx/>
                <a:uFillTx/>
                <a:latin typeface="Consolas" panose="020B0609020204030204" pitchFamily="49" charset="0"/>
                <a:ea typeface="+mn-ea"/>
                <a:cs typeface="Courier New" panose="02070309020205020404" pitchFamily="49" charset="0"/>
              </a:rPr>
              <a:t> &lt;- </a:t>
            </a:r>
            <a:r>
              <a:rPr kumimoji="0" lang="fr-FR" altLang="fr-FR" sz="1050" b="0" i="0" u="none" strike="noStrike" kern="1200" cap="none" spc="0" normalizeH="0" baseline="0" noProof="0" dirty="0" err="1">
                <a:ln>
                  <a:noFill/>
                </a:ln>
                <a:solidFill>
                  <a:prstClr val="black"/>
                </a:solidFill>
                <a:effectLst/>
                <a:uLnTx/>
                <a:uFillTx/>
                <a:latin typeface="Consolas" panose="020B0609020204030204" pitchFamily="49" charset="0"/>
                <a:ea typeface="+mn-ea"/>
                <a:cs typeface="Courier New" panose="02070309020205020404" pitchFamily="49" charset="0"/>
              </a:rPr>
              <a:t>svd</a:t>
            </a:r>
            <a:r>
              <a:rPr kumimoji="0" lang="fr-FR" altLang="fr-FR" sz="1050" b="0" i="0" u="none" strike="noStrike" kern="1200" cap="none" spc="0" normalizeH="0" baseline="0" noProof="0" dirty="0">
                <a:ln>
                  <a:noFill/>
                </a:ln>
                <a:solidFill>
                  <a:prstClr val="black"/>
                </a:solidFill>
                <a:effectLst/>
                <a:uLnTx/>
                <a:uFillTx/>
                <a:latin typeface="Consolas" panose="020B0609020204030204" pitchFamily="49" charset="0"/>
                <a:ea typeface="+mn-ea"/>
                <a:cs typeface="Courier New" panose="02070309020205020404" pitchFamily="49" charset="0"/>
              </a:rPr>
              <a:t>(X)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fr-FR" altLang="fr-FR" sz="1050" b="0" i="0" u="none" strike="noStrike" kern="1200" cap="none" spc="0" normalizeH="0" baseline="0" noProof="0" dirty="0" err="1">
                <a:ln>
                  <a:noFill/>
                </a:ln>
                <a:solidFill>
                  <a:prstClr val="black"/>
                </a:solidFill>
                <a:effectLst/>
                <a:uLnTx/>
                <a:uFillTx/>
                <a:latin typeface="Consolas" panose="020B0609020204030204" pitchFamily="49" charset="0"/>
                <a:ea typeface="+mn-ea"/>
                <a:cs typeface="Courier New" panose="02070309020205020404" pitchFamily="49" charset="0"/>
              </a:rPr>
              <a:t>Sig</a:t>
            </a:r>
            <a:r>
              <a:rPr kumimoji="0" lang="fr-FR" altLang="fr-FR" sz="1050" b="0" i="0" u="none" strike="noStrike" kern="1200" cap="none" spc="0" normalizeH="0" baseline="0" noProof="0" dirty="0">
                <a:ln>
                  <a:noFill/>
                </a:ln>
                <a:solidFill>
                  <a:prstClr val="black"/>
                </a:solidFill>
                <a:effectLst/>
                <a:uLnTx/>
                <a:uFillTx/>
                <a:latin typeface="Consolas" panose="020B0609020204030204" pitchFamily="49" charset="0"/>
                <a:ea typeface="+mn-ea"/>
                <a:cs typeface="Courier New" panose="02070309020205020404" pitchFamily="49" charset="0"/>
              </a:rPr>
              <a:t> &lt;- </a:t>
            </a:r>
            <a:r>
              <a:rPr kumimoji="0" lang="fr-FR" altLang="fr-FR" sz="1050" b="0" i="0" u="none" strike="noStrike" kern="1200" cap="none" spc="0" normalizeH="0" baseline="0" noProof="0" dirty="0" err="1">
                <a:ln>
                  <a:noFill/>
                </a:ln>
                <a:solidFill>
                  <a:prstClr val="black"/>
                </a:solidFill>
                <a:effectLst/>
                <a:uLnTx/>
                <a:uFillTx/>
                <a:latin typeface="Consolas" panose="020B0609020204030204" pitchFamily="49" charset="0"/>
                <a:ea typeface="+mn-ea"/>
                <a:cs typeface="Courier New" panose="02070309020205020404" pitchFamily="49" charset="0"/>
              </a:rPr>
              <a:t>diag</a:t>
            </a:r>
            <a:r>
              <a:rPr kumimoji="0" lang="fr-FR" altLang="fr-FR" sz="1050" b="0" i="0" u="none" strike="noStrike" kern="1200" cap="none" spc="0" normalizeH="0" baseline="0" noProof="0" dirty="0">
                <a:ln>
                  <a:noFill/>
                </a:ln>
                <a:solidFill>
                  <a:prstClr val="black"/>
                </a:solidFill>
                <a:effectLst/>
                <a:uLnTx/>
                <a:uFillTx/>
                <a:latin typeface="Consolas" panose="020B0609020204030204" pitchFamily="49" charset="0"/>
                <a:ea typeface="+mn-ea"/>
                <a:cs typeface="Courier New" panose="02070309020205020404" pitchFamily="49" charset="0"/>
              </a:rPr>
              <a:t>(</a:t>
            </a:r>
            <a:r>
              <a:rPr kumimoji="0" lang="fr-FR" altLang="fr-FR" sz="1050" b="0" i="0" u="none" strike="noStrike" kern="1200" cap="none" spc="0" normalizeH="0" baseline="0" noProof="0" dirty="0" err="1">
                <a:ln>
                  <a:noFill/>
                </a:ln>
                <a:solidFill>
                  <a:prstClr val="black"/>
                </a:solidFill>
                <a:effectLst/>
                <a:uLnTx/>
                <a:uFillTx/>
                <a:latin typeface="Consolas" panose="020B0609020204030204" pitchFamily="49" charset="0"/>
                <a:ea typeface="+mn-ea"/>
                <a:cs typeface="Courier New" panose="02070309020205020404" pitchFamily="49" charset="0"/>
              </a:rPr>
              <a:t>r.svd$d</a:t>
            </a:r>
            <a:r>
              <a:rPr kumimoji="0" lang="fr-FR" altLang="fr-FR" sz="1050" b="0" i="0" u="none" strike="noStrike" kern="1200" cap="none" spc="0" normalizeH="0" baseline="0" noProof="0" dirty="0">
                <a:ln>
                  <a:noFill/>
                </a:ln>
                <a:solidFill>
                  <a:prstClr val="black"/>
                </a:solidFill>
                <a:effectLst/>
                <a:uLnTx/>
                <a:uFillTx/>
                <a:latin typeface="Consolas" panose="020B0609020204030204" pitchFamily="49" charset="0"/>
                <a:ea typeface="+mn-ea"/>
                <a:cs typeface="Courier New" panose="020703090202050204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fr-FR" altLang="fr-FR" sz="1050" b="0" i="0" u="none" strike="noStrike" kern="1200" cap="none" spc="0" normalizeH="0" baseline="0" noProof="0" dirty="0">
                <a:ln>
                  <a:noFill/>
                </a:ln>
                <a:solidFill>
                  <a:prstClr val="black"/>
                </a:solidFill>
                <a:effectLst/>
                <a:uLnTx/>
                <a:uFillTx/>
                <a:latin typeface="Consolas" panose="020B0609020204030204" pitchFamily="49" charset="0"/>
                <a:ea typeface="+mn-ea"/>
                <a:cs typeface="Courier New" panose="02070309020205020404" pitchFamily="49" charset="0"/>
              </a:rPr>
              <a:t>u &lt;- </a:t>
            </a:r>
            <a:r>
              <a:rPr kumimoji="0" lang="fr-FR" altLang="fr-FR" sz="1050" b="0" i="0" u="none" strike="noStrike" kern="1200" cap="none" spc="0" normalizeH="0" baseline="0" noProof="0" dirty="0" err="1">
                <a:ln>
                  <a:noFill/>
                </a:ln>
                <a:solidFill>
                  <a:prstClr val="black"/>
                </a:solidFill>
                <a:effectLst/>
                <a:uLnTx/>
                <a:uFillTx/>
                <a:latin typeface="Consolas" panose="020B0609020204030204" pitchFamily="49" charset="0"/>
                <a:ea typeface="+mn-ea"/>
                <a:cs typeface="Courier New" panose="02070309020205020404" pitchFamily="49" charset="0"/>
              </a:rPr>
              <a:t>r.svd$u</a:t>
            </a:r>
            <a:r>
              <a:rPr kumimoji="0" lang="fr-FR" altLang="fr-FR" sz="1050" b="0" i="0" u="none" strike="noStrike" kern="1200" cap="none" spc="0" normalizeH="0" baseline="0" noProof="0" dirty="0">
                <a:ln>
                  <a:noFill/>
                </a:ln>
                <a:solidFill>
                  <a:prstClr val="black"/>
                </a:solidFill>
                <a:effectLst/>
                <a:uLnTx/>
                <a:uFillTx/>
                <a:latin typeface="Consolas" panose="020B0609020204030204" pitchFamily="49" charset="0"/>
                <a:ea typeface="+mn-ea"/>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fr-FR" altLang="fr-FR" sz="1050" b="0" i="0" u="none" strike="noStrike" kern="1200" cap="none" spc="0" normalizeH="0" baseline="0" noProof="0" dirty="0">
                <a:ln>
                  <a:noFill/>
                </a:ln>
                <a:solidFill>
                  <a:prstClr val="black"/>
                </a:solidFill>
                <a:effectLst/>
                <a:uLnTx/>
                <a:uFillTx/>
                <a:latin typeface="Consolas" panose="020B0609020204030204" pitchFamily="49" charset="0"/>
                <a:ea typeface="+mn-ea"/>
                <a:cs typeface="Courier New" panose="02070309020205020404" pitchFamily="49" charset="0"/>
              </a:rPr>
              <a:t>v &lt;- </a:t>
            </a:r>
            <a:r>
              <a:rPr kumimoji="0" lang="fr-FR" altLang="fr-FR" sz="1050" b="0" i="0" u="none" strike="noStrike" kern="1200" cap="none" spc="0" normalizeH="0" baseline="0" noProof="0" dirty="0" err="1">
                <a:ln>
                  <a:noFill/>
                </a:ln>
                <a:solidFill>
                  <a:prstClr val="black"/>
                </a:solidFill>
                <a:effectLst/>
                <a:uLnTx/>
                <a:uFillTx/>
                <a:latin typeface="Consolas" panose="020B0609020204030204" pitchFamily="49" charset="0"/>
                <a:ea typeface="+mn-ea"/>
                <a:cs typeface="Courier New" panose="02070309020205020404" pitchFamily="49" charset="0"/>
              </a:rPr>
              <a:t>r.svd$v</a:t>
            </a:r>
            <a:endParaRPr kumimoji="0" lang="fr-FR" altLang="fr-FR" sz="1050" b="0" i="0" u="none" strike="noStrike" kern="1200" cap="none" spc="0" normalizeH="0" baseline="0" noProof="0" dirty="0">
              <a:ln>
                <a:noFill/>
              </a:ln>
              <a:solidFill>
                <a:prstClr val="black"/>
              </a:solidFill>
              <a:effectLst/>
              <a:uLnTx/>
              <a:uFillTx/>
              <a:latin typeface="Consolas" panose="020B0609020204030204" pitchFamily="49" charset="0"/>
              <a:ea typeface="+mn-ea"/>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fr-FR" altLang="fr-FR" sz="105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Courier New" panose="02070309020205020404" pitchFamily="49" charset="0"/>
              </a:rPr>
              <a:t>uk</a:t>
            </a:r>
            <a:r>
              <a:rPr kumimoji="0" lang="fr-FR" altLang="fr-FR" sz="1050" b="0" i="0" u="none" strike="noStrike" kern="1200" cap="none" spc="0" normalizeH="0" baseline="0" noProof="0" dirty="0">
                <a:ln>
                  <a:noFill/>
                </a:ln>
                <a:solidFill>
                  <a:srgbClr val="333333"/>
                </a:solidFill>
                <a:effectLst/>
                <a:uLnTx/>
                <a:uFillTx/>
                <a:latin typeface="Consolas" panose="020B0609020204030204" pitchFamily="49" charset="0"/>
                <a:ea typeface="+mn-ea"/>
                <a:cs typeface="Courier New" panose="02070309020205020404" pitchFamily="49" charset="0"/>
              </a:rPr>
              <a:t> </a:t>
            </a:r>
            <a:r>
              <a:rPr kumimoji="0" lang="fr-FR" altLang="fr-FR" sz="1050" b="0" i="0" u="none" strike="noStrike" kern="1200" cap="none" spc="0" normalizeH="0" baseline="0" noProof="0" dirty="0">
                <a:ln>
                  <a:noFill/>
                </a:ln>
                <a:solidFill>
                  <a:srgbClr val="000000"/>
                </a:solidFill>
                <a:effectLst/>
                <a:uLnTx/>
                <a:uFillTx/>
                <a:latin typeface="Consolas" panose="020B0609020204030204" pitchFamily="49" charset="0"/>
                <a:ea typeface="+mn-ea"/>
                <a:cs typeface="Courier New" panose="02070309020205020404" pitchFamily="49" charset="0"/>
              </a:rPr>
              <a:t>&lt;-</a:t>
            </a:r>
            <a:r>
              <a:rPr kumimoji="0" lang="fr-FR" altLang="fr-FR" sz="1050" b="0" i="0" u="none" strike="noStrike" kern="1200" cap="none" spc="0" normalizeH="0" baseline="0" noProof="0" dirty="0">
                <a:ln>
                  <a:noFill/>
                </a:ln>
                <a:solidFill>
                  <a:srgbClr val="333333"/>
                </a:solidFill>
                <a:effectLst/>
                <a:uLnTx/>
                <a:uFillTx/>
                <a:latin typeface="Consolas" panose="020B0609020204030204" pitchFamily="49" charset="0"/>
                <a:ea typeface="+mn-ea"/>
                <a:cs typeface="Courier New" panose="02070309020205020404" pitchFamily="49" charset="0"/>
              </a:rPr>
              <a:t> </a:t>
            </a:r>
            <a:r>
              <a:rPr kumimoji="0" lang="fr-FR" altLang="fr-FR" sz="1050" b="0" i="0" u="none" strike="noStrike" kern="1200" cap="none" spc="0" normalizeH="0" baseline="0" noProof="0" dirty="0" err="1">
                <a:ln>
                  <a:noFill/>
                </a:ln>
                <a:solidFill>
                  <a:srgbClr val="800054"/>
                </a:solidFill>
                <a:effectLst/>
                <a:uLnTx/>
                <a:uFillTx/>
                <a:latin typeface="Consolas" panose="020B0609020204030204" pitchFamily="49" charset="0"/>
                <a:ea typeface="+mn-ea"/>
                <a:cs typeface="Courier New" panose="02070309020205020404" pitchFamily="49" charset="0"/>
              </a:rPr>
              <a:t>as.matrix</a:t>
            </a:r>
            <a:r>
              <a:rPr kumimoji="0" lang="fr-FR" altLang="fr-FR" sz="1050" b="0" i="0" u="none" strike="noStrike" kern="1200" cap="none" spc="0" normalizeH="0" baseline="0" noProof="0" dirty="0">
                <a:ln>
                  <a:noFill/>
                </a:ln>
                <a:solidFill>
                  <a:srgbClr val="000000"/>
                </a:solidFill>
                <a:effectLst/>
                <a:uLnTx/>
                <a:uFillTx/>
                <a:latin typeface="Consolas" panose="020B0609020204030204" pitchFamily="49" charset="0"/>
                <a:ea typeface="+mn-ea"/>
                <a:cs typeface="Courier New" panose="02070309020205020404" pitchFamily="49" charset="0"/>
              </a:rPr>
              <a:t>(u[,</a:t>
            </a:r>
            <a:r>
              <a:rPr kumimoji="0" lang="fr-FR" altLang="fr-FR" sz="1050" b="0" i="0" u="none" strike="noStrike" kern="1200" cap="none" spc="0" normalizeH="0" baseline="0" noProof="0" dirty="0">
                <a:ln>
                  <a:noFill/>
                </a:ln>
                <a:solidFill>
                  <a:srgbClr val="333333"/>
                </a:solidFill>
                <a:effectLst/>
                <a:uLnTx/>
                <a:uFillTx/>
                <a:latin typeface="Consolas" panose="020B0609020204030204" pitchFamily="49" charset="0"/>
                <a:ea typeface="+mn-ea"/>
                <a:cs typeface="Courier New" panose="02070309020205020404" pitchFamily="49" charset="0"/>
              </a:rPr>
              <a:t> </a:t>
            </a:r>
            <a:r>
              <a:rPr kumimoji="0" lang="fr-FR" altLang="fr-FR" sz="1050" b="0" i="0" u="none" strike="noStrike" kern="1200" cap="none" spc="0" normalizeH="0" baseline="0" noProof="0" dirty="0">
                <a:ln>
                  <a:noFill/>
                </a:ln>
                <a:solidFill>
                  <a:srgbClr val="000000"/>
                </a:solidFill>
                <a:effectLst/>
                <a:uLnTx/>
                <a:uFillTx/>
                <a:latin typeface="Consolas" panose="020B0609020204030204" pitchFamily="49" charset="0"/>
                <a:ea typeface="+mn-ea"/>
                <a:cs typeface="Courier New" panose="02070309020205020404" pitchFamily="49" charset="0"/>
              </a:rPr>
              <a:t>1:k])</a:t>
            </a:r>
            <a:r>
              <a:rPr kumimoji="0" lang="fr-FR" altLang="fr-FR" sz="1050" b="0" i="0" u="none" strike="noStrike" kern="1200" cap="none" spc="0" normalizeH="0" baseline="0" noProof="0" dirty="0">
                <a:ln>
                  <a:noFill/>
                </a:ln>
                <a:solidFill>
                  <a:srgbClr val="333333"/>
                </a:solidFill>
                <a:effectLst/>
                <a:uLnTx/>
                <a:uFillTx/>
                <a:latin typeface="Consolas" panose="020B0609020204030204" pitchFamily="49" charset="0"/>
                <a:ea typeface="+mn-ea"/>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fr-FR" altLang="fr-FR" sz="105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Courier New" panose="02070309020205020404" pitchFamily="49" charset="0"/>
              </a:rPr>
              <a:t>vk</a:t>
            </a:r>
            <a:r>
              <a:rPr kumimoji="0" lang="fr-FR" altLang="fr-FR" sz="1050" b="0" i="0" u="none" strike="noStrike" kern="1200" cap="none" spc="0" normalizeH="0" baseline="0" noProof="0" dirty="0">
                <a:ln>
                  <a:noFill/>
                </a:ln>
                <a:solidFill>
                  <a:srgbClr val="333333"/>
                </a:solidFill>
                <a:effectLst/>
                <a:uLnTx/>
                <a:uFillTx/>
                <a:latin typeface="Consolas" panose="020B0609020204030204" pitchFamily="49" charset="0"/>
                <a:ea typeface="+mn-ea"/>
                <a:cs typeface="Courier New" panose="02070309020205020404" pitchFamily="49" charset="0"/>
              </a:rPr>
              <a:t> </a:t>
            </a:r>
            <a:r>
              <a:rPr kumimoji="0" lang="fr-FR" altLang="fr-FR" sz="1050" b="0" i="0" u="none" strike="noStrike" kern="1200" cap="none" spc="0" normalizeH="0" baseline="0" noProof="0" dirty="0">
                <a:ln>
                  <a:noFill/>
                </a:ln>
                <a:solidFill>
                  <a:srgbClr val="000000"/>
                </a:solidFill>
                <a:effectLst/>
                <a:uLnTx/>
                <a:uFillTx/>
                <a:latin typeface="Consolas" panose="020B0609020204030204" pitchFamily="49" charset="0"/>
                <a:ea typeface="+mn-ea"/>
                <a:cs typeface="Courier New" panose="02070309020205020404" pitchFamily="49" charset="0"/>
              </a:rPr>
              <a:t>&lt;-</a:t>
            </a:r>
            <a:r>
              <a:rPr kumimoji="0" lang="fr-FR" altLang="fr-FR" sz="1050" b="0" i="0" u="none" strike="noStrike" kern="1200" cap="none" spc="0" normalizeH="0" baseline="0" noProof="0" dirty="0">
                <a:ln>
                  <a:noFill/>
                </a:ln>
                <a:solidFill>
                  <a:srgbClr val="333333"/>
                </a:solidFill>
                <a:effectLst/>
                <a:uLnTx/>
                <a:uFillTx/>
                <a:latin typeface="Consolas" panose="020B0609020204030204" pitchFamily="49" charset="0"/>
                <a:ea typeface="+mn-ea"/>
                <a:cs typeface="Courier New" panose="02070309020205020404" pitchFamily="49" charset="0"/>
              </a:rPr>
              <a:t> </a:t>
            </a:r>
            <a:r>
              <a:rPr kumimoji="0" lang="fr-FR" altLang="fr-FR" sz="1050" b="0" i="0" u="none" strike="noStrike" kern="1200" cap="none" spc="0" normalizeH="0" baseline="0" noProof="0" dirty="0" err="1">
                <a:ln>
                  <a:noFill/>
                </a:ln>
                <a:solidFill>
                  <a:srgbClr val="800054"/>
                </a:solidFill>
                <a:effectLst/>
                <a:uLnTx/>
                <a:uFillTx/>
                <a:latin typeface="Consolas" panose="020B0609020204030204" pitchFamily="49" charset="0"/>
                <a:ea typeface="+mn-ea"/>
                <a:cs typeface="Courier New" panose="02070309020205020404" pitchFamily="49" charset="0"/>
              </a:rPr>
              <a:t>as.matrix</a:t>
            </a:r>
            <a:r>
              <a:rPr kumimoji="0" lang="fr-FR" altLang="fr-FR" sz="1050" b="0" i="0" u="none" strike="noStrike" kern="1200" cap="none" spc="0" normalizeH="0" baseline="0" noProof="0" dirty="0">
                <a:ln>
                  <a:noFill/>
                </a:ln>
                <a:solidFill>
                  <a:srgbClr val="000000"/>
                </a:solidFill>
                <a:effectLst/>
                <a:uLnTx/>
                <a:uFillTx/>
                <a:latin typeface="Consolas" panose="020B0609020204030204" pitchFamily="49" charset="0"/>
                <a:ea typeface="+mn-ea"/>
                <a:cs typeface="Courier New" panose="02070309020205020404" pitchFamily="49" charset="0"/>
              </a:rPr>
              <a:t>(v[,</a:t>
            </a:r>
            <a:r>
              <a:rPr kumimoji="0" lang="fr-FR" altLang="fr-FR" sz="1050" b="0" i="0" u="none" strike="noStrike" kern="1200" cap="none" spc="0" normalizeH="0" baseline="0" noProof="0" dirty="0">
                <a:ln>
                  <a:noFill/>
                </a:ln>
                <a:solidFill>
                  <a:srgbClr val="333333"/>
                </a:solidFill>
                <a:effectLst/>
                <a:uLnTx/>
                <a:uFillTx/>
                <a:latin typeface="Consolas" panose="020B0609020204030204" pitchFamily="49" charset="0"/>
                <a:ea typeface="+mn-ea"/>
                <a:cs typeface="Courier New" panose="02070309020205020404" pitchFamily="49" charset="0"/>
              </a:rPr>
              <a:t> </a:t>
            </a:r>
            <a:r>
              <a:rPr kumimoji="0" lang="fr-FR" altLang="fr-FR" sz="1050" b="0" i="0" u="none" strike="noStrike" kern="1200" cap="none" spc="0" normalizeH="0" baseline="0" noProof="0" dirty="0">
                <a:ln>
                  <a:noFill/>
                </a:ln>
                <a:solidFill>
                  <a:srgbClr val="000000"/>
                </a:solidFill>
                <a:effectLst/>
                <a:uLnTx/>
                <a:uFillTx/>
                <a:latin typeface="Consolas" panose="020B0609020204030204" pitchFamily="49" charset="0"/>
                <a:ea typeface="+mn-ea"/>
                <a:cs typeface="Courier New" panose="02070309020205020404" pitchFamily="49" charset="0"/>
              </a:rPr>
              <a:t>1:k])</a:t>
            </a:r>
            <a:r>
              <a:rPr kumimoji="0" lang="fr-FR" altLang="fr-FR" sz="1050" b="0" i="0" u="none" strike="noStrike" kern="1200" cap="none" spc="0" normalizeH="0" baseline="0" noProof="0" dirty="0">
                <a:ln>
                  <a:noFill/>
                </a:ln>
                <a:solidFill>
                  <a:srgbClr val="333333"/>
                </a:solidFill>
                <a:effectLst/>
                <a:uLnTx/>
                <a:uFillTx/>
                <a:latin typeface="Consolas" panose="020B0609020204030204" pitchFamily="49" charset="0"/>
                <a:ea typeface="+mn-ea"/>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fr-FR" altLang="fr-FR" sz="105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Courier New" panose="02070309020205020404" pitchFamily="49" charset="0"/>
              </a:rPr>
              <a:t>Sigk</a:t>
            </a:r>
            <a:r>
              <a:rPr kumimoji="0" lang="fr-FR" altLang="fr-FR" sz="1050" b="0" i="0" u="none" strike="noStrike" kern="1200" cap="none" spc="0" normalizeH="0" baseline="0" noProof="0" dirty="0">
                <a:ln>
                  <a:noFill/>
                </a:ln>
                <a:solidFill>
                  <a:srgbClr val="333333"/>
                </a:solidFill>
                <a:effectLst/>
                <a:uLnTx/>
                <a:uFillTx/>
                <a:latin typeface="Consolas" panose="020B0609020204030204" pitchFamily="49" charset="0"/>
                <a:ea typeface="+mn-ea"/>
                <a:cs typeface="Courier New" panose="02070309020205020404" pitchFamily="49" charset="0"/>
              </a:rPr>
              <a:t> </a:t>
            </a:r>
            <a:r>
              <a:rPr kumimoji="0" lang="fr-FR" altLang="fr-FR" sz="1050" b="0" i="0" u="none" strike="noStrike" kern="1200" cap="none" spc="0" normalizeH="0" baseline="0" noProof="0" dirty="0">
                <a:ln>
                  <a:noFill/>
                </a:ln>
                <a:solidFill>
                  <a:srgbClr val="000000"/>
                </a:solidFill>
                <a:effectLst/>
                <a:uLnTx/>
                <a:uFillTx/>
                <a:latin typeface="Consolas" panose="020B0609020204030204" pitchFamily="49" charset="0"/>
                <a:ea typeface="+mn-ea"/>
                <a:cs typeface="Courier New" panose="02070309020205020404" pitchFamily="49" charset="0"/>
              </a:rPr>
              <a:t>&lt;-</a:t>
            </a:r>
            <a:r>
              <a:rPr kumimoji="0" lang="fr-FR" altLang="fr-FR" sz="1050" b="0" i="0" u="none" strike="noStrike" kern="1200" cap="none" spc="0" normalizeH="0" baseline="0" noProof="0" dirty="0">
                <a:ln>
                  <a:noFill/>
                </a:ln>
                <a:solidFill>
                  <a:srgbClr val="333333"/>
                </a:solidFill>
                <a:effectLst/>
                <a:uLnTx/>
                <a:uFillTx/>
                <a:latin typeface="Consolas" panose="020B0609020204030204" pitchFamily="49" charset="0"/>
                <a:ea typeface="+mn-ea"/>
                <a:cs typeface="Courier New" panose="02070309020205020404" pitchFamily="49" charset="0"/>
              </a:rPr>
              <a:t> </a:t>
            </a:r>
            <a:r>
              <a:rPr kumimoji="0" lang="fr-FR" altLang="fr-FR" sz="1050" b="0" i="0" u="none" strike="noStrike" kern="1200" cap="none" spc="0" normalizeH="0" baseline="0" noProof="0" dirty="0" err="1">
                <a:ln>
                  <a:noFill/>
                </a:ln>
                <a:solidFill>
                  <a:srgbClr val="800054"/>
                </a:solidFill>
                <a:effectLst/>
                <a:uLnTx/>
                <a:uFillTx/>
                <a:latin typeface="Consolas" panose="020B0609020204030204" pitchFamily="49" charset="0"/>
                <a:ea typeface="+mn-ea"/>
                <a:cs typeface="Courier New" panose="02070309020205020404" pitchFamily="49" charset="0"/>
              </a:rPr>
              <a:t>as.matrix</a:t>
            </a:r>
            <a:r>
              <a:rPr kumimoji="0" lang="fr-FR" altLang="fr-FR" sz="1050" b="0" i="0" u="none" strike="noStrike" kern="1200" cap="none" spc="0" normalizeH="0" baseline="0" noProof="0" dirty="0">
                <a:ln>
                  <a:noFill/>
                </a:ln>
                <a:solidFill>
                  <a:srgbClr val="000000"/>
                </a:solidFill>
                <a:effectLst/>
                <a:uLnTx/>
                <a:uFillTx/>
                <a:latin typeface="Consolas" panose="020B0609020204030204" pitchFamily="49" charset="0"/>
                <a:ea typeface="+mn-ea"/>
                <a:cs typeface="Courier New" panose="02070309020205020404" pitchFamily="49" charset="0"/>
              </a:rPr>
              <a:t>(d[1:k,</a:t>
            </a:r>
            <a:r>
              <a:rPr kumimoji="0" lang="fr-FR" altLang="fr-FR" sz="1050" b="0" i="0" u="none" strike="noStrike" kern="1200" cap="none" spc="0" normalizeH="0" baseline="0" noProof="0" dirty="0">
                <a:ln>
                  <a:noFill/>
                </a:ln>
                <a:solidFill>
                  <a:srgbClr val="333333"/>
                </a:solidFill>
                <a:effectLst/>
                <a:uLnTx/>
                <a:uFillTx/>
                <a:latin typeface="Consolas" panose="020B0609020204030204" pitchFamily="49" charset="0"/>
                <a:ea typeface="+mn-ea"/>
                <a:cs typeface="Courier New" panose="02070309020205020404" pitchFamily="49" charset="0"/>
              </a:rPr>
              <a:t> </a:t>
            </a:r>
            <a:r>
              <a:rPr kumimoji="0" lang="fr-FR" altLang="fr-FR" sz="1050" b="0" i="0" u="none" strike="noStrike" kern="1200" cap="none" spc="0" normalizeH="0" baseline="0" noProof="0" dirty="0">
                <a:ln>
                  <a:noFill/>
                </a:ln>
                <a:solidFill>
                  <a:srgbClr val="000000"/>
                </a:solidFill>
                <a:effectLst/>
                <a:uLnTx/>
                <a:uFillTx/>
                <a:latin typeface="Consolas" panose="020B0609020204030204" pitchFamily="49" charset="0"/>
                <a:ea typeface="+mn-ea"/>
                <a:cs typeface="Courier New" panose="02070309020205020404" pitchFamily="49" charset="0"/>
              </a:rPr>
              <a:t>1:k])</a:t>
            </a:r>
            <a:r>
              <a:rPr kumimoji="0" lang="fr-FR" altLang="fr-FR" sz="1050" b="0" i="0" u="none" strike="noStrike" kern="1200" cap="none" spc="0" normalizeH="0" baseline="0" noProof="0" dirty="0">
                <a:ln>
                  <a:noFill/>
                </a:ln>
                <a:solidFill>
                  <a:srgbClr val="333333"/>
                </a:solidFill>
                <a:effectLst/>
                <a:uLnTx/>
                <a:uFillTx/>
                <a:latin typeface="Consolas" panose="020B0609020204030204" pitchFamily="49" charset="0"/>
                <a:ea typeface="+mn-ea"/>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fr-FR" altLang="fr-FR" sz="105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Courier New" panose="02070309020205020404" pitchFamily="49" charset="0"/>
              </a:rPr>
              <a:t>Xp</a:t>
            </a:r>
            <a:r>
              <a:rPr kumimoji="0" lang="fr-FR" altLang="fr-FR" sz="1050" b="0" i="0" u="none" strike="noStrike" kern="1200" cap="none" spc="0" normalizeH="0" baseline="0" noProof="0" dirty="0">
                <a:ln>
                  <a:noFill/>
                </a:ln>
                <a:solidFill>
                  <a:srgbClr val="000000"/>
                </a:solidFill>
                <a:effectLst/>
                <a:uLnTx/>
                <a:uFillTx/>
                <a:latin typeface="Consolas" panose="020B0609020204030204" pitchFamily="49" charset="0"/>
                <a:ea typeface="+mn-ea"/>
                <a:cs typeface="Courier New" panose="02070309020205020404" pitchFamily="49" charset="0"/>
              </a:rPr>
              <a:t> &lt;-</a:t>
            </a:r>
            <a:r>
              <a:rPr kumimoji="0" lang="fr-FR" altLang="fr-FR" sz="1050" b="0" i="0" u="none" strike="noStrike" kern="1200" cap="none" spc="0" normalizeH="0" baseline="0" noProof="0" dirty="0">
                <a:ln>
                  <a:noFill/>
                </a:ln>
                <a:solidFill>
                  <a:srgbClr val="333333"/>
                </a:solidFill>
                <a:effectLst/>
                <a:uLnTx/>
                <a:uFillTx/>
                <a:latin typeface="Consolas" panose="020B0609020204030204" pitchFamily="49" charset="0"/>
                <a:ea typeface="+mn-ea"/>
                <a:cs typeface="Courier New" panose="02070309020205020404" pitchFamily="49" charset="0"/>
              </a:rPr>
              <a:t> </a:t>
            </a:r>
            <a:r>
              <a:rPr kumimoji="0" lang="fr-FR" altLang="fr-FR" sz="105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Courier New" panose="02070309020205020404" pitchFamily="49" charset="0"/>
              </a:rPr>
              <a:t>uk</a:t>
            </a:r>
            <a:r>
              <a:rPr kumimoji="0" lang="fr-FR" altLang="fr-FR" sz="1050" b="0" i="0" u="none" strike="noStrike" kern="1200" cap="none" spc="0" normalizeH="0" baseline="0" noProof="0" dirty="0">
                <a:ln>
                  <a:noFill/>
                </a:ln>
                <a:solidFill>
                  <a:srgbClr val="333333"/>
                </a:solidFill>
                <a:effectLst/>
                <a:uLnTx/>
                <a:uFillTx/>
                <a:latin typeface="Consolas" panose="020B0609020204030204" pitchFamily="49" charset="0"/>
                <a:ea typeface="+mn-ea"/>
                <a:cs typeface="Courier New" panose="02070309020205020404" pitchFamily="49" charset="0"/>
              </a:rPr>
              <a:t> </a:t>
            </a:r>
            <a:r>
              <a:rPr kumimoji="0" lang="fr-FR" altLang="fr-FR" sz="1050" b="0" i="0" u="none" strike="noStrike" kern="1200" cap="none" spc="0" normalizeH="0" baseline="0" noProof="0" dirty="0">
                <a:ln>
                  <a:noFill/>
                </a:ln>
                <a:solidFill>
                  <a:srgbClr val="000000"/>
                </a:solidFill>
                <a:effectLst/>
                <a:uLnTx/>
                <a:uFillTx/>
                <a:latin typeface="Consolas" panose="020B0609020204030204" pitchFamily="49" charset="0"/>
                <a:ea typeface="+mn-ea"/>
                <a:cs typeface="Courier New" panose="02070309020205020404" pitchFamily="49" charset="0"/>
              </a:rPr>
              <a:t>%*%</a:t>
            </a:r>
            <a:r>
              <a:rPr kumimoji="0" lang="fr-FR" altLang="fr-FR" sz="1050" b="0" i="0" u="none" strike="noStrike" kern="1200" cap="none" spc="0" normalizeH="0" baseline="0" noProof="0" dirty="0">
                <a:ln>
                  <a:noFill/>
                </a:ln>
                <a:solidFill>
                  <a:srgbClr val="333333"/>
                </a:solidFill>
                <a:effectLst/>
                <a:uLnTx/>
                <a:uFillTx/>
                <a:latin typeface="Consolas" panose="020B0609020204030204" pitchFamily="49" charset="0"/>
                <a:ea typeface="+mn-ea"/>
                <a:cs typeface="Courier New" panose="02070309020205020404" pitchFamily="49" charset="0"/>
              </a:rPr>
              <a:t> </a:t>
            </a:r>
            <a:r>
              <a:rPr kumimoji="0" lang="fr-FR" altLang="fr-FR" sz="105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Courier New" panose="02070309020205020404" pitchFamily="49" charset="0"/>
              </a:rPr>
              <a:t>Sigk</a:t>
            </a:r>
            <a:r>
              <a:rPr kumimoji="0" lang="fr-FR" altLang="fr-FR" sz="1050" b="0" i="0" u="none" strike="noStrike" kern="1200" cap="none" spc="0" normalizeH="0" baseline="0" noProof="0" dirty="0">
                <a:ln>
                  <a:noFill/>
                </a:ln>
                <a:solidFill>
                  <a:srgbClr val="333333"/>
                </a:solidFill>
                <a:effectLst/>
                <a:uLnTx/>
                <a:uFillTx/>
                <a:latin typeface="Consolas" panose="020B0609020204030204" pitchFamily="49" charset="0"/>
                <a:ea typeface="+mn-ea"/>
                <a:cs typeface="Courier New" panose="02070309020205020404" pitchFamily="49" charset="0"/>
              </a:rPr>
              <a:t> </a:t>
            </a:r>
            <a:r>
              <a:rPr kumimoji="0" lang="fr-FR" altLang="fr-FR" sz="1050" b="0" i="0" u="none" strike="noStrike" kern="1200" cap="none" spc="0" normalizeH="0" baseline="0" noProof="0" dirty="0">
                <a:ln>
                  <a:noFill/>
                </a:ln>
                <a:solidFill>
                  <a:srgbClr val="000000"/>
                </a:solidFill>
                <a:effectLst/>
                <a:uLnTx/>
                <a:uFillTx/>
                <a:latin typeface="Consolas" panose="020B0609020204030204" pitchFamily="49" charset="0"/>
                <a:ea typeface="+mn-ea"/>
                <a:cs typeface="Courier New" panose="02070309020205020404" pitchFamily="49" charset="0"/>
              </a:rPr>
              <a:t>%*%</a:t>
            </a:r>
            <a:r>
              <a:rPr kumimoji="0" lang="fr-FR" altLang="fr-FR" sz="1050" b="0" i="0" u="none" strike="noStrike" kern="1200" cap="none" spc="0" normalizeH="0" baseline="0" noProof="0" dirty="0">
                <a:ln>
                  <a:noFill/>
                </a:ln>
                <a:solidFill>
                  <a:srgbClr val="333333"/>
                </a:solidFill>
                <a:effectLst/>
                <a:uLnTx/>
                <a:uFillTx/>
                <a:latin typeface="Consolas" panose="020B0609020204030204" pitchFamily="49" charset="0"/>
                <a:ea typeface="+mn-ea"/>
                <a:cs typeface="Courier New" panose="02070309020205020404" pitchFamily="49" charset="0"/>
              </a:rPr>
              <a:t> t(</a:t>
            </a:r>
            <a:r>
              <a:rPr kumimoji="0" lang="fr-FR" altLang="fr-FR" sz="105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Courier New" panose="02070309020205020404" pitchFamily="49" charset="0"/>
              </a:rPr>
              <a:t>vk</a:t>
            </a:r>
            <a:r>
              <a:rPr kumimoji="0" lang="fr-FR" altLang="fr-FR" sz="1050" b="0" i="0" u="none" strike="noStrike" kern="1200" cap="none" spc="0" normalizeH="0" baseline="0" noProof="0" dirty="0">
                <a:ln>
                  <a:noFill/>
                </a:ln>
                <a:solidFill>
                  <a:srgbClr val="333333"/>
                </a:solidFill>
                <a:effectLst/>
                <a:uLnTx/>
                <a:uFillTx/>
                <a:latin typeface="Consolas" panose="020B0609020204030204" pitchFamily="49" charset="0"/>
                <a:ea typeface="+mn-ea"/>
                <a:cs typeface="Courier New" panose="02070309020205020404" pitchFamily="49" charset="0"/>
              </a:rPr>
              <a:t> </a:t>
            </a:r>
            <a:r>
              <a:rPr kumimoji="0" lang="fr-FR" altLang="fr-FR" sz="1050" b="0" i="0" u="none" strike="noStrike" kern="1200" cap="none" spc="0" normalizeH="0" baseline="0" noProof="0" dirty="0">
                <a:ln>
                  <a:noFill/>
                </a:ln>
                <a:solidFill>
                  <a:srgbClr val="000000"/>
                </a:solidFill>
                <a:effectLst/>
                <a:uLnTx/>
                <a:uFillTx/>
                <a:latin typeface="Consolas" panose="020B0609020204030204" pitchFamily="49" charset="0"/>
                <a:ea typeface="+mn-ea"/>
                <a:cs typeface="Courier New" panose="02070309020205020404" pitchFamily="49" charset="0"/>
              </a:rPr>
              <a:t>)</a:t>
            </a:r>
            <a:r>
              <a:rPr kumimoji="0" lang="fr-FR" altLang="fr-FR" sz="105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 </a:t>
            </a:r>
          </a:p>
        </p:txBody>
      </p:sp>
      <p:sp>
        <p:nvSpPr>
          <p:cNvPr id="6" name="Rectangle 5"/>
          <p:cNvSpPr/>
          <p:nvPr/>
        </p:nvSpPr>
        <p:spPr>
          <a:xfrm>
            <a:off x="0" y="0"/>
            <a:ext cx="2762655" cy="4863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2" name="Rectangle 41"/>
          <p:cNvSpPr/>
          <p:nvPr/>
        </p:nvSpPr>
        <p:spPr>
          <a:xfrm>
            <a:off x="4769303" y="1087635"/>
            <a:ext cx="2762655" cy="4863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5" name="Rectangle 44"/>
          <p:cNvSpPr/>
          <p:nvPr/>
        </p:nvSpPr>
        <p:spPr>
          <a:xfrm>
            <a:off x="9429345" y="6509"/>
            <a:ext cx="2762655" cy="4863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6" name="Rectangle 45"/>
          <p:cNvSpPr/>
          <p:nvPr/>
        </p:nvSpPr>
        <p:spPr>
          <a:xfrm>
            <a:off x="9415666" y="6371617"/>
            <a:ext cx="2762655" cy="4863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8" name="Rectangle 47"/>
          <p:cNvSpPr/>
          <p:nvPr/>
        </p:nvSpPr>
        <p:spPr>
          <a:xfrm>
            <a:off x="-1" y="6371616"/>
            <a:ext cx="2762655" cy="4863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583884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0" name="Object 89" hidden="1"/>
          <p:cNvGraphicFramePr>
            <a:graphicFrameLocks noChangeAspect="1"/>
          </p:cNvGraphicFramePr>
          <p:nvPr>
            <p:custDataLst>
              <p:tags r:id="rId2"/>
            </p:custDataLst>
            <p:extLst/>
          </p:nvPr>
        </p:nvGraphicFramePr>
        <p:xfrm>
          <a:off x="1525589" y="1589"/>
          <a:ext cx="1587" cy="1587"/>
        </p:xfrm>
        <a:graphic>
          <a:graphicData uri="http://schemas.openxmlformats.org/presentationml/2006/ole">
            <mc:AlternateContent xmlns:mc="http://schemas.openxmlformats.org/markup-compatibility/2006">
              <mc:Choice xmlns:v="urn:schemas-microsoft-com:vml" Requires="v">
                <p:oleObj spid="_x0000_s21527" name="think-cell Slide" r:id="rId5" imgW="216" imgH="216" progId="TCLayout.ActiveDocument.1">
                  <p:embed/>
                </p:oleObj>
              </mc:Choice>
              <mc:Fallback>
                <p:oleObj name="think-cell Slide" r:id="rId5" imgW="216" imgH="216" progId="TCLayout.ActiveDocument.1">
                  <p:embed/>
                  <p:pic>
                    <p:nvPicPr>
                      <p:cNvPr id="90" name="Object 89" hidden="1"/>
                      <p:cNvPicPr/>
                      <p:nvPr/>
                    </p:nvPicPr>
                    <p:blipFill>
                      <a:blip r:embed="rId6"/>
                      <a:stretch>
                        <a:fillRect/>
                      </a:stretch>
                    </p:blipFill>
                    <p:spPr>
                      <a:xfrm>
                        <a:off x="1525589" y="1589"/>
                        <a:ext cx="1587" cy="1587"/>
                      </a:xfrm>
                      <a:prstGeom prst="rect">
                        <a:avLst/>
                      </a:prstGeom>
                    </p:spPr>
                  </p:pic>
                </p:oleObj>
              </mc:Fallback>
            </mc:AlternateContent>
          </a:graphicData>
        </a:graphic>
      </p:graphicFrame>
      <p:sp>
        <p:nvSpPr>
          <p:cNvPr id="2" name="Title 1"/>
          <p:cNvSpPr>
            <a:spLocks noGrp="1"/>
          </p:cNvSpPr>
          <p:nvPr>
            <p:ph type="title"/>
          </p:nvPr>
        </p:nvSpPr>
        <p:spPr/>
        <p:txBody>
          <a:bodyPr>
            <a:normAutofit/>
          </a:bodyPr>
          <a:lstStyle/>
          <a:p>
            <a:r>
              <a:rPr lang="en-US" dirty="0">
                <a:latin typeface="Lato Light"/>
              </a:rPr>
              <a:t>Tools for Dimensionality reduction</a:t>
            </a:r>
          </a:p>
        </p:txBody>
      </p:sp>
      <p:sp>
        <p:nvSpPr>
          <p:cNvPr id="94" name="Rectangle 40"/>
          <p:cNvSpPr>
            <a:spLocks noChangeArrowheads="1"/>
          </p:cNvSpPr>
          <p:nvPr/>
        </p:nvSpPr>
        <p:spPr bwMode="auto">
          <a:xfrm>
            <a:off x="0" y="42025"/>
            <a:ext cx="65" cy="373149"/>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870" rIns="0" bIns="79350" numCol="1" anchor="ctr" anchorCtr="0" compatLnSpc="1">
            <a:prstTxWarp prst="textNoShape">
              <a:avLst/>
            </a:prstTxWarp>
            <a:spAutoFit/>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kumimoji="0" lang="fr-FR" altLang="fr-FR" sz="18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endParaRPr>
          </a:p>
        </p:txBody>
      </p:sp>
      <p:sp>
        <p:nvSpPr>
          <p:cNvPr id="23" name="Rectangle 22"/>
          <p:cNvSpPr/>
          <p:nvPr/>
        </p:nvSpPr>
        <p:spPr>
          <a:xfrm>
            <a:off x="576008" y="1715116"/>
            <a:ext cx="1667130" cy="14547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marR="0" lvl="1" indent="-285750" algn="l" defTabSz="685800" rtl="0" eaLnBrk="0" fontAlgn="auto" latinLnBrk="0" hangingPunct="0">
              <a:lnSpc>
                <a:spcPct val="100000"/>
              </a:lnSpc>
              <a:spcBef>
                <a:spcPts val="0"/>
              </a:spcBef>
              <a:spcAft>
                <a:spcPts val="200"/>
              </a:spcAft>
              <a:buClr>
                <a:srgbClr val="009AC7"/>
              </a:buClr>
              <a:buSzPct val="80000"/>
              <a:buFont typeface="Arial" panose="020B0604020202020204" pitchFamily="34" charset="0"/>
              <a:buChar char="•"/>
              <a:tabLst/>
              <a:defRPr/>
            </a:pPr>
            <a:r>
              <a:rPr kumimoji="0" lang="en-US" sz="1400" b="1" i="0" u="none" strike="noStrike" kern="1200" cap="none" spc="0" normalizeH="0" baseline="0" noProof="0" dirty="0">
                <a:ln>
                  <a:noFill/>
                </a:ln>
                <a:solidFill>
                  <a:srgbClr val="505150"/>
                </a:solidFill>
                <a:effectLst/>
                <a:uLnTx/>
                <a:uFillTx/>
                <a:latin typeface="Lato Light"/>
                <a:ea typeface="ＭＳ Ｐゴシック" charset="-128"/>
                <a:cs typeface="Arial"/>
              </a:rPr>
              <a:t>NMF (Non Negative Matrix Factorization)</a:t>
            </a:r>
          </a:p>
        </p:txBody>
      </p:sp>
      <p:sp>
        <p:nvSpPr>
          <p:cNvPr id="14" name="Rectangle 13"/>
          <p:cNvSpPr/>
          <p:nvPr/>
        </p:nvSpPr>
        <p:spPr>
          <a:xfrm>
            <a:off x="8226840" y="1755425"/>
            <a:ext cx="3635173" cy="921791"/>
          </a:xfrm>
          <a:prstGeom prst="rect">
            <a:avLst/>
          </a:prstGeom>
          <a:solidFill>
            <a:schemeClr val="bg1">
              <a:lumMod val="95000"/>
            </a:schemeClr>
          </a:solidFill>
        </p:spPr>
        <p:txBody>
          <a:bodyPr wrap="square">
            <a:spAutoFit/>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0" lang="fr-FR" altLang="fr-FR" sz="1100" b="1" i="0" u="none" strike="noStrike" kern="1200" cap="none" spc="0" normalizeH="0" baseline="0" noProof="0" dirty="0" err="1">
                <a:ln>
                  <a:noFill/>
                </a:ln>
                <a:solidFill>
                  <a:srgbClr val="007020"/>
                </a:solidFill>
                <a:effectLst/>
                <a:uLnTx/>
                <a:uFillTx/>
                <a:latin typeface="Consolas" panose="020B0609020204030204" pitchFamily="49" charset="0"/>
                <a:ea typeface="+mn-ea"/>
                <a:cs typeface="Courier New" panose="02070309020205020404" pitchFamily="49" charset="0"/>
              </a:rPr>
              <a:t>from</a:t>
            </a:r>
            <a:r>
              <a:rPr kumimoji="0" lang="fr-FR" altLang="fr-FR" sz="1100" b="0" i="0" u="none" strike="noStrike" kern="1200" cap="none" spc="0" normalizeH="0" baseline="0" noProof="0" dirty="0">
                <a:ln>
                  <a:noFill/>
                </a:ln>
                <a:solidFill>
                  <a:srgbClr val="222222"/>
                </a:solidFill>
                <a:effectLst/>
                <a:uLnTx/>
                <a:uFillTx/>
                <a:latin typeface="Consolas" panose="020B0609020204030204" pitchFamily="49" charset="0"/>
                <a:ea typeface="+mn-ea"/>
                <a:cs typeface="Courier New" panose="02070309020205020404" pitchFamily="49" charset="0"/>
              </a:rPr>
              <a:t> </a:t>
            </a:r>
            <a:r>
              <a:rPr kumimoji="0" lang="fr-FR" altLang="fr-FR" sz="1100" b="1" i="0" u="none" strike="noStrike" kern="1200" cap="none" spc="0" normalizeH="0" baseline="0" noProof="0" dirty="0" err="1">
                <a:ln>
                  <a:noFill/>
                </a:ln>
                <a:solidFill>
                  <a:srgbClr val="0E84B5"/>
                </a:solidFill>
                <a:effectLst/>
                <a:uLnTx/>
                <a:uFillTx/>
                <a:latin typeface="Consolas" panose="020B0609020204030204" pitchFamily="49" charset="0"/>
                <a:ea typeface="+mn-ea"/>
                <a:cs typeface="Courier New" panose="02070309020205020404" pitchFamily="49" charset="0"/>
              </a:rPr>
              <a:t>sklearn.decomposition</a:t>
            </a:r>
            <a:r>
              <a:rPr kumimoji="0" lang="fr-FR" altLang="fr-FR" sz="1100" b="0" i="0" u="none" strike="noStrike" kern="1200" cap="none" spc="0" normalizeH="0" baseline="0" noProof="0" dirty="0">
                <a:ln>
                  <a:noFill/>
                </a:ln>
                <a:solidFill>
                  <a:srgbClr val="222222"/>
                </a:solidFill>
                <a:effectLst/>
                <a:uLnTx/>
                <a:uFillTx/>
                <a:latin typeface="Consolas" panose="020B0609020204030204" pitchFamily="49" charset="0"/>
                <a:ea typeface="+mn-ea"/>
                <a:cs typeface="Courier New" panose="02070309020205020404" pitchFamily="49" charset="0"/>
              </a:rPr>
              <a:t> </a:t>
            </a:r>
            <a:r>
              <a:rPr kumimoji="0" lang="fr-FR" altLang="fr-FR" sz="1100" b="1" i="0" u="none" strike="noStrike" kern="1200" cap="none" spc="0" normalizeH="0" baseline="0" noProof="0" dirty="0">
                <a:ln>
                  <a:noFill/>
                </a:ln>
                <a:solidFill>
                  <a:srgbClr val="007020"/>
                </a:solidFill>
                <a:effectLst/>
                <a:uLnTx/>
                <a:uFillTx/>
                <a:latin typeface="Consolas" panose="020B0609020204030204" pitchFamily="49" charset="0"/>
                <a:ea typeface="+mn-ea"/>
                <a:cs typeface="Courier New" panose="02070309020205020404" pitchFamily="49" charset="0"/>
              </a:rPr>
              <a:t>import</a:t>
            </a:r>
            <a:r>
              <a:rPr kumimoji="0" lang="fr-FR" altLang="fr-FR" sz="1100" b="0" i="0" u="none" strike="noStrike" kern="1200" cap="none" spc="0" normalizeH="0" baseline="0" noProof="0" dirty="0">
                <a:ln>
                  <a:noFill/>
                </a:ln>
                <a:solidFill>
                  <a:srgbClr val="222222"/>
                </a:solidFill>
                <a:effectLst/>
                <a:uLnTx/>
                <a:uFillTx/>
                <a:latin typeface="Consolas" panose="020B0609020204030204" pitchFamily="49" charset="0"/>
                <a:ea typeface="+mn-ea"/>
                <a:cs typeface="Courier New" panose="02070309020205020404" pitchFamily="49" charset="0"/>
              </a:rPr>
              <a:t> </a:t>
            </a:r>
            <a:r>
              <a:rPr kumimoji="0" lang="fr-FR" altLang="fr-FR" sz="1100" b="0" i="0" u="none" strike="noStrike" kern="1200" cap="none" spc="0" normalizeH="0" baseline="0" noProof="0" dirty="0">
                <a:ln>
                  <a:noFill/>
                </a:ln>
                <a:solidFill>
                  <a:prstClr val="black"/>
                </a:solidFill>
                <a:effectLst/>
                <a:uLnTx/>
                <a:uFillTx/>
                <a:latin typeface="Consolas" panose="020B0609020204030204" pitchFamily="49" charset="0"/>
                <a:ea typeface="+mn-ea"/>
                <a:cs typeface="Courier New" panose="02070309020205020404" pitchFamily="49" charset="0"/>
              </a:rPr>
              <a:t>NMF</a:t>
            </a:r>
            <a:r>
              <a:rPr kumimoji="0" lang="fr-FR" altLang="fr-FR" sz="1100" b="0" i="0" u="none" strike="noStrike" kern="1200" cap="none" spc="0" normalizeH="0" baseline="0" noProof="0" dirty="0">
                <a:ln>
                  <a:noFill/>
                </a:ln>
                <a:solidFill>
                  <a:srgbClr val="222222"/>
                </a:solidFill>
                <a:effectLst/>
                <a:uLnTx/>
                <a:uFillTx/>
                <a:latin typeface="Consolas" panose="020B0609020204030204" pitchFamily="49" charset="0"/>
                <a:ea typeface="+mn-ea"/>
                <a:cs typeface="Courier New" panose="02070309020205020404" pitchFamily="49" charset="0"/>
              </a:rPr>
              <a:t> </a:t>
            </a:r>
          </a:p>
          <a:p>
            <a:pPr marL="0" marR="0" lvl="0" indent="0" algn="l" defTabSz="914400" rtl="0" eaLnBrk="0" fontAlgn="base" latinLnBrk="0" hangingPunct="0">
              <a:lnSpc>
                <a:spcPct val="100000"/>
              </a:lnSpc>
              <a:spcBef>
                <a:spcPct val="30000"/>
              </a:spcBef>
              <a:spcAft>
                <a:spcPct val="0"/>
              </a:spcAft>
              <a:buClrTx/>
              <a:buSzTx/>
              <a:buFontTx/>
              <a:buNone/>
              <a:tabLst/>
              <a:defRPr/>
            </a:pPr>
            <a:r>
              <a:rPr kumimoji="0" lang="fr-FR" altLang="fr-FR" sz="1100" b="0" i="0" u="none" strike="noStrike" kern="1200" cap="none" spc="0" normalizeH="0" baseline="0" noProof="0" dirty="0">
                <a:ln>
                  <a:noFill/>
                </a:ln>
                <a:solidFill>
                  <a:prstClr val="black"/>
                </a:solidFill>
                <a:effectLst/>
                <a:uLnTx/>
                <a:uFillTx/>
                <a:latin typeface="Consolas" panose="020B0609020204030204" pitchFamily="49" charset="0"/>
                <a:ea typeface="+mn-ea"/>
                <a:cs typeface="Courier New" panose="02070309020205020404" pitchFamily="49" charset="0"/>
              </a:rPr>
              <a:t>model</a:t>
            </a:r>
            <a:r>
              <a:rPr kumimoji="0" lang="fr-FR" altLang="fr-FR" sz="1100" b="0" i="0" u="none" strike="noStrike" kern="1200" cap="none" spc="0" normalizeH="0" baseline="0" noProof="0" dirty="0">
                <a:ln>
                  <a:noFill/>
                </a:ln>
                <a:solidFill>
                  <a:srgbClr val="222222"/>
                </a:solidFill>
                <a:effectLst/>
                <a:uLnTx/>
                <a:uFillTx/>
                <a:latin typeface="Consolas" panose="020B0609020204030204" pitchFamily="49" charset="0"/>
                <a:ea typeface="+mn-ea"/>
                <a:cs typeface="Courier New" panose="02070309020205020404" pitchFamily="49" charset="0"/>
              </a:rPr>
              <a:t> </a:t>
            </a:r>
            <a:r>
              <a:rPr kumimoji="0" lang="fr-FR" altLang="fr-FR" sz="1100" b="0" i="0" u="none" strike="noStrike" kern="1200" cap="none" spc="0" normalizeH="0" baseline="0" noProof="0" dirty="0">
                <a:ln>
                  <a:noFill/>
                </a:ln>
                <a:solidFill>
                  <a:srgbClr val="666666"/>
                </a:solidFill>
                <a:effectLst/>
                <a:uLnTx/>
                <a:uFillTx/>
                <a:latin typeface="Consolas" panose="020B0609020204030204" pitchFamily="49" charset="0"/>
                <a:ea typeface="+mn-ea"/>
                <a:cs typeface="Courier New" panose="02070309020205020404" pitchFamily="49" charset="0"/>
              </a:rPr>
              <a:t>=</a:t>
            </a:r>
            <a:r>
              <a:rPr kumimoji="0" lang="fr-FR" altLang="fr-FR" sz="1100" b="0" i="0" u="none" strike="noStrike" kern="1200" cap="none" spc="0" normalizeH="0" baseline="0" noProof="0" dirty="0">
                <a:ln>
                  <a:noFill/>
                </a:ln>
                <a:solidFill>
                  <a:srgbClr val="222222"/>
                </a:solidFill>
                <a:effectLst/>
                <a:uLnTx/>
                <a:uFillTx/>
                <a:latin typeface="Consolas" panose="020B0609020204030204" pitchFamily="49" charset="0"/>
                <a:ea typeface="+mn-ea"/>
                <a:cs typeface="Courier New" panose="02070309020205020404" pitchFamily="49" charset="0"/>
              </a:rPr>
              <a:t> </a:t>
            </a:r>
            <a:r>
              <a:rPr kumimoji="0" lang="fr-FR" altLang="fr-FR" sz="1100" b="0" i="0" u="none" strike="noStrike" kern="1200" cap="none" spc="0" normalizeH="0" baseline="0" noProof="0" dirty="0">
                <a:ln>
                  <a:noFill/>
                </a:ln>
                <a:solidFill>
                  <a:prstClr val="black"/>
                </a:solidFill>
                <a:effectLst/>
                <a:uLnTx/>
                <a:uFillTx/>
                <a:latin typeface="Consolas" panose="020B0609020204030204" pitchFamily="49" charset="0"/>
                <a:ea typeface="+mn-ea"/>
                <a:cs typeface="Courier New" panose="02070309020205020404" pitchFamily="49" charset="0"/>
              </a:rPr>
              <a:t>NMF</a:t>
            </a:r>
            <a:r>
              <a:rPr kumimoji="0" lang="fr-FR" altLang="fr-FR" sz="1100" b="0" i="0" u="none" strike="noStrike" kern="1200" cap="none" spc="0" normalizeH="0" baseline="0" noProof="0" dirty="0">
                <a:ln>
                  <a:noFill/>
                </a:ln>
                <a:solidFill>
                  <a:srgbClr val="222222"/>
                </a:solidFill>
                <a:effectLst/>
                <a:uLnTx/>
                <a:uFillTx/>
                <a:latin typeface="Consolas" panose="020B0609020204030204" pitchFamily="49" charset="0"/>
                <a:ea typeface="+mn-ea"/>
                <a:cs typeface="Courier New" panose="02070309020205020404" pitchFamily="49" charset="0"/>
              </a:rPr>
              <a:t>(</a:t>
            </a:r>
            <a:r>
              <a:rPr kumimoji="0" lang="fr-FR" altLang="fr-FR" sz="1100" b="0" i="0" u="none" strike="noStrike" kern="1200" cap="none" spc="0" normalizeH="0" baseline="0" noProof="0" dirty="0" err="1">
                <a:ln>
                  <a:noFill/>
                </a:ln>
                <a:solidFill>
                  <a:prstClr val="black"/>
                </a:solidFill>
                <a:effectLst/>
                <a:uLnTx/>
                <a:uFillTx/>
                <a:latin typeface="Consolas" panose="020B0609020204030204" pitchFamily="49" charset="0"/>
                <a:ea typeface="+mn-ea"/>
                <a:cs typeface="Courier New" panose="02070309020205020404" pitchFamily="49" charset="0"/>
              </a:rPr>
              <a:t>n_components</a:t>
            </a:r>
            <a:r>
              <a:rPr kumimoji="0" lang="fr-FR" altLang="fr-FR" sz="1100" b="0" i="0" u="none" strike="noStrike" kern="1200" cap="none" spc="0" normalizeH="0" baseline="0" noProof="0" dirty="0">
                <a:ln>
                  <a:noFill/>
                </a:ln>
                <a:solidFill>
                  <a:srgbClr val="666666"/>
                </a:solidFill>
                <a:effectLst/>
                <a:uLnTx/>
                <a:uFillTx/>
                <a:latin typeface="Consolas" panose="020B0609020204030204" pitchFamily="49" charset="0"/>
                <a:ea typeface="+mn-ea"/>
                <a:cs typeface="Courier New" panose="02070309020205020404" pitchFamily="49" charset="0"/>
              </a:rPr>
              <a:t>=</a:t>
            </a:r>
            <a:r>
              <a:rPr kumimoji="0" lang="fr-FR" altLang="fr-FR" sz="1100" b="0" i="0" u="none" strike="noStrike" kern="1200" cap="none" spc="0" normalizeH="0" baseline="0" noProof="0" dirty="0">
                <a:ln>
                  <a:noFill/>
                </a:ln>
                <a:solidFill>
                  <a:srgbClr val="208050"/>
                </a:solidFill>
                <a:effectLst/>
                <a:uLnTx/>
                <a:uFillTx/>
                <a:latin typeface="Consolas" panose="020B0609020204030204" pitchFamily="49" charset="0"/>
                <a:ea typeface="+mn-ea"/>
                <a:cs typeface="Courier New" panose="02070309020205020404" pitchFamily="49" charset="0"/>
              </a:rPr>
              <a:t>k</a:t>
            </a:r>
            <a:r>
              <a:rPr kumimoji="0" lang="fr-FR" altLang="fr-FR" sz="1100" b="0" i="0" u="none" strike="noStrike" kern="1200" cap="none" spc="0" normalizeH="0" baseline="0" noProof="0" dirty="0">
                <a:ln>
                  <a:noFill/>
                </a:ln>
                <a:solidFill>
                  <a:srgbClr val="222222"/>
                </a:solidFill>
                <a:effectLst/>
                <a:uLnTx/>
                <a:uFillTx/>
                <a:latin typeface="Consolas" panose="020B0609020204030204" pitchFamily="49" charset="0"/>
                <a:ea typeface="+mn-ea"/>
                <a:cs typeface="Courier New" panose="02070309020205020404" pitchFamily="49" charset="0"/>
              </a:rPr>
              <a:t>, </a:t>
            </a:r>
            <a:r>
              <a:rPr kumimoji="0" lang="fr-FR" altLang="fr-FR" sz="1100" b="0" i="0" u="none" strike="noStrike" kern="1200" cap="none" spc="0" normalizeH="0" baseline="0" noProof="0" dirty="0" err="1">
                <a:ln>
                  <a:noFill/>
                </a:ln>
                <a:solidFill>
                  <a:prstClr val="black"/>
                </a:solidFill>
                <a:effectLst/>
                <a:uLnTx/>
                <a:uFillTx/>
                <a:latin typeface="Consolas" panose="020B0609020204030204" pitchFamily="49" charset="0"/>
                <a:ea typeface="+mn-ea"/>
                <a:cs typeface="Courier New" panose="02070309020205020404" pitchFamily="49" charset="0"/>
              </a:rPr>
              <a:t>init</a:t>
            </a:r>
            <a:r>
              <a:rPr kumimoji="0" lang="fr-FR" altLang="fr-FR" sz="1100" b="0" i="0" u="none" strike="noStrike" kern="1200" cap="none" spc="0" normalizeH="0" baseline="0" noProof="0" dirty="0">
                <a:ln>
                  <a:noFill/>
                </a:ln>
                <a:solidFill>
                  <a:srgbClr val="666666"/>
                </a:solidFill>
                <a:effectLst/>
                <a:uLnTx/>
                <a:uFillTx/>
                <a:latin typeface="Consolas" panose="020B0609020204030204" pitchFamily="49" charset="0"/>
                <a:ea typeface="+mn-ea"/>
                <a:cs typeface="Courier New" panose="02070309020205020404" pitchFamily="49" charset="0"/>
              </a:rPr>
              <a:t>=</a:t>
            </a:r>
            <a:r>
              <a:rPr kumimoji="0" lang="fr-FR" altLang="fr-FR" sz="1100" b="0" i="0" u="none" strike="noStrike" kern="1200" cap="none" spc="0" normalizeH="0" baseline="0" noProof="0" dirty="0">
                <a:ln>
                  <a:noFill/>
                </a:ln>
                <a:solidFill>
                  <a:srgbClr val="4070A0"/>
                </a:solidFill>
                <a:effectLst/>
                <a:uLnTx/>
                <a:uFillTx/>
                <a:latin typeface="Consolas" panose="020B0609020204030204" pitchFamily="49" charset="0"/>
                <a:ea typeface="+mn-ea"/>
                <a:cs typeface="Courier New" panose="02070309020205020404" pitchFamily="49" charset="0"/>
              </a:rPr>
              <a:t>'</a:t>
            </a:r>
            <a:r>
              <a:rPr kumimoji="0" lang="fr-FR" altLang="fr-FR" sz="1100" b="0" i="0" u="none" strike="noStrike" kern="1200" cap="none" spc="0" normalizeH="0" baseline="0" noProof="0" dirty="0" err="1">
                <a:ln>
                  <a:noFill/>
                </a:ln>
                <a:solidFill>
                  <a:srgbClr val="4070A0"/>
                </a:solidFill>
                <a:effectLst/>
                <a:uLnTx/>
                <a:uFillTx/>
                <a:latin typeface="Consolas" panose="020B0609020204030204" pitchFamily="49" charset="0"/>
                <a:ea typeface="+mn-ea"/>
                <a:cs typeface="Courier New" panose="02070309020205020404" pitchFamily="49" charset="0"/>
              </a:rPr>
              <a:t>random</a:t>
            </a:r>
            <a:r>
              <a:rPr kumimoji="0" lang="fr-FR" altLang="fr-FR" sz="1100" b="0" i="0" u="none" strike="noStrike" kern="1200" cap="none" spc="0" normalizeH="0" baseline="0" noProof="0" dirty="0">
                <a:ln>
                  <a:noFill/>
                </a:ln>
                <a:solidFill>
                  <a:srgbClr val="4070A0"/>
                </a:solidFill>
                <a:effectLst/>
                <a:uLnTx/>
                <a:uFillTx/>
                <a:latin typeface="Consolas" panose="020B0609020204030204" pitchFamily="49" charset="0"/>
                <a:ea typeface="+mn-ea"/>
                <a:cs typeface="Courier New" panose="02070309020205020404" pitchFamily="49" charset="0"/>
              </a:rPr>
              <a:t>'</a:t>
            </a:r>
            <a:r>
              <a:rPr kumimoji="0" lang="fr-FR" altLang="fr-FR" sz="1100" b="0" i="0" u="none" strike="noStrike" kern="1200" cap="none" spc="0" normalizeH="0" baseline="0" noProof="0" dirty="0">
                <a:ln>
                  <a:noFill/>
                </a:ln>
                <a:solidFill>
                  <a:srgbClr val="222222"/>
                </a:solidFill>
                <a:effectLst/>
                <a:uLnTx/>
                <a:uFillTx/>
                <a:latin typeface="Consolas" panose="020B0609020204030204" pitchFamily="49" charset="0"/>
                <a:ea typeface="+mn-ea"/>
                <a:cs typeface="Courier New" panose="02070309020205020404" pitchFamily="49" charset="0"/>
              </a:rPr>
              <a:t>) </a:t>
            </a:r>
          </a:p>
          <a:p>
            <a:pPr marL="0" marR="0" lvl="0" indent="0" algn="l" defTabSz="914400" rtl="0" eaLnBrk="0" fontAlgn="base" latinLnBrk="0" hangingPunct="0">
              <a:lnSpc>
                <a:spcPct val="100000"/>
              </a:lnSpc>
              <a:spcBef>
                <a:spcPct val="30000"/>
              </a:spcBef>
              <a:spcAft>
                <a:spcPct val="0"/>
              </a:spcAft>
              <a:buClrTx/>
              <a:buSzTx/>
              <a:buFontTx/>
              <a:buNone/>
              <a:tabLst/>
              <a:defRPr/>
            </a:pPr>
            <a:r>
              <a:rPr kumimoji="0" lang="fr-FR" altLang="fr-FR" sz="1100" b="0" i="0" u="none" strike="noStrike" kern="1200" cap="none" spc="0" normalizeH="0" baseline="0" noProof="0" dirty="0">
                <a:ln>
                  <a:noFill/>
                </a:ln>
                <a:solidFill>
                  <a:prstClr val="black"/>
                </a:solidFill>
                <a:effectLst/>
                <a:uLnTx/>
                <a:uFillTx/>
                <a:latin typeface="Consolas" panose="020B0609020204030204" pitchFamily="49" charset="0"/>
                <a:ea typeface="+mn-ea"/>
                <a:cs typeface="Courier New" panose="02070309020205020404" pitchFamily="49" charset="0"/>
              </a:rPr>
              <a:t>W</a:t>
            </a:r>
            <a:r>
              <a:rPr kumimoji="0" lang="fr-FR" altLang="fr-FR" sz="1100" b="0" i="0" u="none" strike="noStrike" kern="1200" cap="none" spc="0" normalizeH="0" baseline="0" noProof="0" dirty="0">
                <a:ln>
                  <a:noFill/>
                </a:ln>
                <a:solidFill>
                  <a:srgbClr val="222222"/>
                </a:solidFill>
                <a:effectLst/>
                <a:uLnTx/>
                <a:uFillTx/>
                <a:latin typeface="Consolas" panose="020B0609020204030204" pitchFamily="49" charset="0"/>
                <a:ea typeface="+mn-ea"/>
                <a:cs typeface="Courier New" panose="02070309020205020404" pitchFamily="49" charset="0"/>
              </a:rPr>
              <a:t> </a:t>
            </a:r>
            <a:r>
              <a:rPr kumimoji="0" lang="fr-FR" altLang="fr-FR" sz="1100" b="0" i="0" u="none" strike="noStrike" kern="1200" cap="none" spc="0" normalizeH="0" baseline="0" noProof="0" dirty="0">
                <a:ln>
                  <a:noFill/>
                </a:ln>
                <a:solidFill>
                  <a:srgbClr val="666666"/>
                </a:solidFill>
                <a:effectLst/>
                <a:uLnTx/>
                <a:uFillTx/>
                <a:latin typeface="Consolas" panose="020B0609020204030204" pitchFamily="49" charset="0"/>
                <a:ea typeface="+mn-ea"/>
                <a:cs typeface="Courier New" panose="02070309020205020404" pitchFamily="49" charset="0"/>
              </a:rPr>
              <a:t>=</a:t>
            </a:r>
            <a:r>
              <a:rPr kumimoji="0" lang="fr-FR" altLang="fr-FR" sz="1100" b="0" i="0" u="none" strike="noStrike" kern="1200" cap="none" spc="0" normalizeH="0" baseline="0" noProof="0" dirty="0">
                <a:ln>
                  <a:noFill/>
                </a:ln>
                <a:solidFill>
                  <a:srgbClr val="222222"/>
                </a:solidFill>
                <a:effectLst/>
                <a:uLnTx/>
                <a:uFillTx/>
                <a:latin typeface="Consolas" panose="020B0609020204030204" pitchFamily="49" charset="0"/>
                <a:ea typeface="+mn-ea"/>
                <a:cs typeface="Courier New" panose="02070309020205020404" pitchFamily="49" charset="0"/>
              </a:rPr>
              <a:t> </a:t>
            </a:r>
            <a:r>
              <a:rPr kumimoji="0" lang="fr-FR" altLang="fr-FR" sz="1100" b="0" i="0" u="none" strike="noStrike" kern="1200" cap="none" spc="0" normalizeH="0" baseline="0" noProof="0" dirty="0" err="1">
                <a:ln>
                  <a:noFill/>
                </a:ln>
                <a:solidFill>
                  <a:prstClr val="black"/>
                </a:solidFill>
                <a:effectLst/>
                <a:uLnTx/>
                <a:uFillTx/>
                <a:latin typeface="Consolas" panose="020B0609020204030204" pitchFamily="49" charset="0"/>
                <a:ea typeface="+mn-ea"/>
                <a:cs typeface="Courier New" panose="02070309020205020404" pitchFamily="49" charset="0"/>
              </a:rPr>
              <a:t>model</a:t>
            </a:r>
            <a:r>
              <a:rPr kumimoji="0" lang="fr-FR" altLang="fr-FR" sz="1100" b="0" i="0" u="none" strike="noStrike" kern="1200" cap="none" spc="0" normalizeH="0" baseline="0" noProof="0" dirty="0" err="1">
                <a:ln>
                  <a:noFill/>
                </a:ln>
                <a:solidFill>
                  <a:srgbClr val="666666"/>
                </a:solidFill>
                <a:effectLst/>
                <a:uLnTx/>
                <a:uFillTx/>
                <a:latin typeface="Consolas" panose="020B0609020204030204" pitchFamily="49" charset="0"/>
                <a:ea typeface="+mn-ea"/>
                <a:cs typeface="Courier New" panose="02070309020205020404" pitchFamily="49" charset="0"/>
              </a:rPr>
              <a:t>.</a:t>
            </a:r>
            <a:r>
              <a:rPr kumimoji="0" lang="fr-FR" altLang="fr-FR" sz="1100" b="0" i="0" u="none" strike="noStrike" kern="1200" cap="none" spc="0" normalizeH="0" baseline="0" noProof="0" dirty="0" err="1">
                <a:ln>
                  <a:noFill/>
                </a:ln>
                <a:solidFill>
                  <a:prstClr val="black"/>
                </a:solidFill>
                <a:effectLst/>
                <a:uLnTx/>
                <a:uFillTx/>
                <a:latin typeface="Consolas" panose="020B0609020204030204" pitchFamily="49" charset="0"/>
                <a:ea typeface="+mn-ea"/>
                <a:cs typeface="Courier New" panose="02070309020205020404" pitchFamily="49" charset="0"/>
              </a:rPr>
              <a:t>fit_transform</a:t>
            </a:r>
            <a:r>
              <a:rPr kumimoji="0" lang="fr-FR" altLang="fr-FR" sz="1100" b="0" i="0" u="none" strike="noStrike" kern="1200" cap="none" spc="0" normalizeH="0" baseline="0" noProof="0" dirty="0">
                <a:ln>
                  <a:noFill/>
                </a:ln>
                <a:solidFill>
                  <a:srgbClr val="222222"/>
                </a:solidFill>
                <a:effectLst/>
                <a:uLnTx/>
                <a:uFillTx/>
                <a:latin typeface="Consolas" panose="020B0609020204030204" pitchFamily="49" charset="0"/>
                <a:ea typeface="+mn-ea"/>
                <a:cs typeface="Courier New" panose="02070309020205020404" pitchFamily="49" charset="0"/>
              </a:rPr>
              <a:t>(</a:t>
            </a:r>
            <a:r>
              <a:rPr kumimoji="0" lang="fr-FR" altLang="fr-FR" sz="1100" b="0" i="0" u="none" strike="noStrike" kern="1200" cap="none" spc="0" normalizeH="0" baseline="0" noProof="0" dirty="0">
                <a:ln>
                  <a:noFill/>
                </a:ln>
                <a:solidFill>
                  <a:prstClr val="black"/>
                </a:solidFill>
                <a:effectLst/>
                <a:uLnTx/>
                <a:uFillTx/>
                <a:latin typeface="Consolas" panose="020B0609020204030204" pitchFamily="49" charset="0"/>
                <a:ea typeface="+mn-ea"/>
                <a:cs typeface="Courier New" panose="02070309020205020404" pitchFamily="49" charset="0"/>
              </a:rPr>
              <a:t>X</a:t>
            </a:r>
            <a:r>
              <a:rPr kumimoji="0" lang="fr-FR" altLang="fr-FR" sz="1100" b="0" i="0" u="none" strike="noStrike" kern="1200" cap="none" spc="0" normalizeH="0" baseline="0" noProof="0" dirty="0">
                <a:ln>
                  <a:noFill/>
                </a:ln>
                <a:solidFill>
                  <a:srgbClr val="222222"/>
                </a:solidFill>
                <a:effectLst/>
                <a:uLnTx/>
                <a:uFillTx/>
                <a:latin typeface="Consolas" panose="020B0609020204030204" pitchFamily="49" charset="0"/>
                <a:ea typeface="+mn-ea"/>
                <a:cs typeface="Courier New" panose="02070309020205020404" pitchFamily="49" charset="0"/>
              </a:rPr>
              <a:t>) </a:t>
            </a:r>
          </a:p>
          <a:p>
            <a:pPr marL="0" marR="0" lvl="0" indent="0" algn="l" defTabSz="914400" rtl="0" eaLnBrk="0" fontAlgn="base" latinLnBrk="0" hangingPunct="0">
              <a:lnSpc>
                <a:spcPct val="100000"/>
              </a:lnSpc>
              <a:spcBef>
                <a:spcPct val="30000"/>
              </a:spcBef>
              <a:spcAft>
                <a:spcPct val="0"/>
              </a:spcAft>
              <a:buClrTx/>
              <a:buSzTx/>
              <a:buFontTx/>
              <a:buNone/>
              <a:tabLst/>
              <a:defRPr/>
            </a:pPr>
            <a:r>
              <a:rPr kumimoji="0" lang="fr-FR" altLang="fr-FR" sz="1100" b="0" i="0" u="none" strike="noStrike" kern="1200" cap="none" spc="0" normalizeH="0" baseline="0" noProof="0" dirty="0">
                <a:ln>
                  <a:noFill/>
                </a:ln>
                <a:solidFill>
                  <a:prstClr val="black"/>
                </a:solidFill>
                <a:effectLst/>
                <a:uLnTx/>
                <a:uFillTx/>
                <a:latin typeface="Consolas" panose="020B0609020204030204" pitchFamily="49" charset="0"/>
                <a:ea typeface="+mn-ea"/>
                <a:cs typeface="Courier New" panose="02070309020205020404" pitchFamily="49" charset="0"/>
              </a:rPr>
              <a:t>H</a:t>
            </a:r>
            <a:r>
              <a:rPr kumimoji="0" lang="fr-FR" altLang="fr-FR" sz="1100" b="0" i="0" u="none" strike="noStrike" kern="1200" cap="none" spc="0" normalizeH="0" baseline="0" noProof="0" dirty="0">
                <a:ln>
                  <a:noFill/>
                </a:ln>
                <a:solidFill>
                  <a:srgbClr val="222222"/>
                </a:solidFill>
                <a:effectLst/>
                <a:uLnTx/>
                <a:uFillTx/>
                <a:latin typeface="Consolas" panose="020B0609020204030204" pitchFamily="49" charset="0"/>
                <a:ea typeface="+mn-ea"/>
                <a:cs typeface="Courier New" panose="02070309020205020404" pitchFamily="49" charset="0"/>
              </a:rPr>
              <a:t> </a:t>
            </a:r>
            <a:r>
              <a:rPr kumimoji="0" lang="fr-FR" altLang="fr-FR" sz="1100" b="0" i="0" u="none" strike="noStrike" kern="1200" cap="none" spc="0" normalizeH="0" baseline="0" noProof="0" dirty="0">
                <a:ln>
                  <a:noFill/>
                </a:ln>
                <a:solidFill>
                  <a:srgbClr val="666666"/>
                </a:solidFill>
                <a:effectLst/>
                <a:uLnTx/>
                <a:uFillTx/>
                <a:latin typeface="Consolas" panose="020B0609020204030204" pitchFamily="49" charset="0"/>
                <a:ea typeface="+mn-ea"/>
                <a:cs typeface="Courier New" panose="02070309020205020404" pitchFamily="49" charset="0"/>
              </a:rPr>
              <a:t>=</a:t>
            </a:r>
            <a:r>
              <a:rPr kumimoji="0" lang="fr-FR" altLang="fr-FR" sz="1100" b="0" i="0" u="none" strike="noStrike" kern="1200" cap="none" spc="0" normalizeH="0" baseline="0" noProof="0" dirty="0">
                <a:ln>
                  <a:noFill/>
                </a:ln>
                <a:solidFill>
                  <a:srgbClr val="222222"/>
                </a:solidFill>
                <a:effectLst/>
                <a:uLnTx/>
                <a:uFillTx/>
                <a:latin typeface="Consolas" panose="020B0609020204030204" pitchFamily="49" charset="0"/>
                <a:ea typeface="+mn-ea"/>
                <a:cs typeface="Courier New" panose="02070309020205020404" pitchFamily="49" charset="0"/>
              </a:rPr>
              <a:t> </a:t>
            </a:r>
            <a:r>
              <a:rPr kumimoji="0" lang="fr-FR" altLang="fr-FR" sz="1100" b="0" i="0" u="none" strike="noStrike" kern="1200" cap="none" spc="0" normalizeH="0" baseline="0" noProof="0" dirty="0" err="1">
                <a:ln>
                  <a:noFill/>
                </a:ln>
                <a:solidFill>
                  <a:prstClr val="black"/>
                </a:solidFill>
                <a:effectLst/>
                <a:uLnTx/>
                <a:uFillTx/>
                <a:latin typeface="Consolas" panose="020B0609020204030204" pitchFamily="49" charset="0"/>
                <a:ea typeface="+mn-ea"/>
                <a:cs typeface="Courier New" panose="02070309020205020404" pitchFamily="49" charset="0"/>
              </a:rPr>
              <a:t>model</a:t>
            </a:r>
            <a:r>
              <a:rPr kumimoji="0" lang="fr-FR" altLang="fr-FR" sz="1100" b="0" i="0" u="none" strike="noStrike" kern="1200" cap="none" spc="0" normalizeH="0" baseline="0" noProof="0" dirty="0" err="1">
                <a:ln>
                  <a:noFill/>
                </a:ln>
                <a:solidFill>
                  <a:srgbClr val="666666"/>
                </a:solidFill>
                <a:effectLst/>
                <a:uLnTx/>
                <a:uFillTx/>
                <a:latin typeface="Consolas" panose="020B0609020204030204" pitchFamily="49" charset="0"/>
                <a:ea typeface="+mn-ea"/>
                <a:cs typeface="Courier New" panose="02070309020205020404" pitchFamily="49" charset="0"/>
              </a:rPr>
              <a:t>.</a:t>
            </a:r>
            <a:r>
              <a:rPr kumimoji="0" lang="fr-FR" altLang="fr-FR" sz="1100" b="0" i="0" u="none" strike="noStrike" kern="1200" cap="none" spc="0" normalizeH="0" baseline="0" noProof="0" dirty="0" err="1">
                <a:ln>
                  <a:noFill/>
                </a:ln>
                <a:solidFill>
                  <a:prstClr val="black"/>
                </a:solidFill>
                <a:effectLst/>
                <a:uLnTx/>
                <a:uFillTx/>
                <a:latin typeface="Consolas" panose="020B0609020204030204" pitchFamily="49" charset="0"/>
                <a:ea typeface="+mn-ea"/>
                <a:cs typeface="Courier New" panose="02070309020205020404" pitchFamily="49" charset="0"/>
              </a:rPr>
              <a:t>components</a:t>
            </a:r>
            <a:r>
              <a:rPr kumimoji="0" lang="fr-FR" altLang="fr-FR" sz="1100" b="0" i="0" u="none" strike="noStrike" kern="1200" cap="none" spc="0" normalizeH="0" baseline="0" noProof="0" dirty="0">
                <a:ln>
                  <a:noFill/>
                </a:ln>
                <a:solidFill>
                  <a:prstClr val="black"/>
                </a:solidFill>
                <a:effectLst/>
                <a:uLnTx/>
                <a:uFillTx/>
                <a:latin typeface="Consolas" panose="020B0609020204030204" pitchFamily="49" charset="0"/>
                <a:ea typeface="+mn-ea"/>
                <a:cs typeface="Courier New" panose="02070309020205020404" pitchFamily="49" charset="0"/>
              </a:rPr>
              <a:t>_ </a:t>
            </a:r>
          </a:p>
        </p:txBody>
      </p:sp>
      <p:pic>
        <p:nvPicPr>
          <p:cNvPr id="83" name="Picture 82"/>
          <p:cNvPicPr>
            <a:picLocks noChangeAspect="1"/>
          </p:cNvPicPr>
          <p:nvPr/>
        </p:nvPicPr>
        <p:blipFill>
          <a:blip r:embed="rId7"/>
          <a:stretch>
            <a:fillRect/>
          </a:stretch>
        </p:blipFill>
        <p:spPr>
          <a:xfrm>
            <a:off x="7647097" y="1921254"/>
            <a:ext cx="567066" cy="567066"/>
          </a:xfrm>
          <a:prstGeom prst="rect">
            <a:avLst/>
          </a:prstGeom>
        </p:spPr>
      </p:pic>
      <p:pic>
        <p:nvPicPr>
          <p:cNvPr id="84" name="Picture 83"/>
          <p:cNvPicPr>
            <a:picLocks noChangeAspect="1"/>
          </p:cNvPicPr>
          <p:nvPr/>
        </p:nvPicPr>
        <p:blipFill>
          <a:blip r:embed="rId8"/>
          <a:stretch>
            <a:fillRect/>
          </a:stretch>
        </p:blipFill>
        <p:spPr>
          <a:xfrm>
            <a:off x="7724511" y="2861205"/>
            <a:ext cx="412238" cy="318920"/>
          </a:xfrm>
          <a:prstGeom prst="rect">
            <a:avLst/>
          </a:prstGeom>
        </p:spPr>
      </p:pic>
      <p:sp>
        <p:nvSpPr>
          <p:cNvPr id="89" name="Rectangle 88"/>
          <p:cNvSpPr/>
          <p:nvPr/>
        </p:nvSpPr>
        <p:spPr>
          <a:xfrm>
            <a:off x="8226840" y="2820678"/>
            <a:ext cx="3635173" cy="461665"/>
          </a:xfrm>
          <a:prstGeom prst="rect">
            <a:avLst/>
          </a:prstGeom>
          <a:solidFill>
            <a:schemeClr val="bg1">
              <a:lumMod val="95000"/>
            </a:schemeClr>
          </a:solid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fr-FR" altLang="fr-FR" sz="1200" b="1" i="0" u="sng" strike="noStrike" kern="1200" cap="none" spc="0" normalizeH="0" baseline="0" noProof="0" dirty="0" err="1">
                <a:ln>
                  <a:noFill/>
                </a:ln>
                <a:solidFill>
                  <a:srgbClr val="003399"/>
                </a:solidFill>
                <a:effectLst/>
                <a:uLnTx/>
                <a:uFillTx/>
                <a:latin typeface="Consolas" panose="020B0609020204030204" pitchFamily="49" charset="0"/>
                <a:ea typeface="+mn-ea"/>
                <a:cs typeface="Courier New" panose="02070309020205020404" pitchFamily="49" charset="0"/>
                <a:hlinkClick r:id="rId9"/>
              </a:rPr>
              <a:t>library</a:t>
            </a:r>
            <a:r>
              <a:rPr kumimoji="0" lang="fr-FR" altLang="fr-FR" sz="1200" b="0" i="0" u="none" strike="noStrike" kern="1200" cap="none" spc="0" normalizeH="0" baseline="0" noProof="0" dirty="0">
                <a:ln>
                  <a:noFill/>
                </a:ln>
                <a:solidFill>
                  <a:srgbClr val="009900"/>
                </a:solidFill>
                <a:effectLst/>
                <a:uLnTx/>
                <a:uFillTx/>
                <a:latin typeface="Consolas" panose="020B0609020204030204" pitchFamily="49" charset="0"/>
                <a:ea typeface="+mn-ea"/>
                <a:cs typeface="Courier New" panose="02070309020205020404" pitchFamily="49" charset="0"/>
              </a:rPr>
              <a:t>(</a:t>
            </a:r>
            <a:r>
              <a:rPr kumimoji="0" lang="fr-FR" altLang="fr-FR" sz="1200" b="0" i="0" u="sng" strike="noStrike" kern="1200" cap="none" spc="0" normalizeH="0" baseline="0" noProof="0" dirty="0">
                <a:ln>
                  <a:noFill/>
                </a:ln>
                <a:solidFill>
                  <a:srgbClr val="800080"/>
                </a:solidFill>
                <a:effectLst/>
                <a:uLnTx/>
                <a:uFillTx/>
                <a:latin typeface="Consolas" panose="020B0609020204030204" pitchFamily="49" charset="0"/>
                <a:ea typeface="+mn-ea"/>
                <a:cs typeface="Courier New" panose="02070309020205020404" pitchFamily="49" charset="0"/>
                <a:hlinkClick r:id="rId10"/>
              </a:rPr>
              <a:t>NMF</a:t>
            </a:r>
            <a:r>
              <a:rPr kumimoji="0" lang="fr-FR" altLang="fr-FR" sz="1200" b="0" i="0" u="none" strike="noStrike" kern="1200" cap="none" spc="0" normalizeH="0" baseline="0" noProof="0" dirty="0">
                <a:ln>
                  <a:noFill/>
                </a:ln>
                <a:solidFill>
                  <a:srgbClr val="009900"/>
                </a:solidFill>
                <a:effectLst/>
                <a:uLnTx/>
                <a:uFillTx/>
                <a:latin typeface="Consolas" panose="020B0609020204030204" pitchFamily="49" charset="0"/>
                <a:ea typeface="+mn-ea"/>
                <a:cs typeface="Courier New" panose="020703090202050204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fr-FR" altLang="fr-FR" sz="1200" b="0" i="0" u="sng" strike="noStrike" kern="1200" cap="none" spc="0" normalizeH="0" baseline="0" noProof="0" dirty="0" err="1">
                <a:ln>
                  <a:noFill/>
                </a:ln>
                <a:solidFill>
                  <a:srgbClr val="800080"/>
                </a:solidFill>
                <a:effectLst/>
                <a:uLnTx/>
                <a:uFillTx/>
                <a:latin typeface="Consolas" panose="020B0609020204030204" pitchFamily="49" charset="0"/>
                <a:ea typeface="+mn-ea"/>
                <a:cs typeface="Courier New" panose="02070309020205020404" pitchFamily="49" charset="0"/>
                <a:hlinkClick r:id="rId10"/>
              </a:rPr>
              <a:t>nmf</a:t>
            </a:r>
            <a:r>
              <a:rPr kumimoji="0" lang="fr-FR" altLang="fr-FR" sz="1200" b="0" i="0" u="none" strike="noStrike" kern="1200" cap="none" spc="0" normalizeH="0" baseline="0" noProof="0" dirty="0">
                <a:ln>
                  <a:noFill/>
                </a:ln>
                <a:solidFill>
                  <a:srgbClr val="009900"/>
                </a:solidFill>
                <a:effectLst/>
                <a:uLnTx/>
                <a:uFillTx/>
                <a:latin typeface="Consolas" panose="020B0609020204030204" pitchFamily="49" charset="0"/>
                <a:ea typeface="+mn-ea"/>
                <a:cs typeface="Courier New" panose="02070309020205020404" pitchFamily="49" charset="0"/>
              </a:rPr>
              <a:t>(</a:t>
            </a:r>
            <a:r>
              <a:rPr kumimoji="0" lang="fr-FR" altLang="fr-FR"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Courier New" panose="02070309020205020404" pitchFamily="49" charset="0"/>
              </a:rPr>
              <a:t>X</a:t>
            </a:r>
            <a:r>
              <a:rPr kumimoji="0" lang="fr-FR" altLang="fr-FR" sz="1200" b="0" i="0" u="none" strike="noStrike" kern="1200" cap="none" spc="0" normalizeH="0" baseline="0" noProof="0" dirty="0">
                <a:ln>
                  <a:noFill/>
                </a:ln>
                <a:solidFill>
                  <a:srgbClr val="339933"/>
                </a:solidFill>
                <a:effectLst/>
                <a:uLnTx/>
                <a:uFillTx/>
                <a:latin typeface="Consolas" panose="020B0609020204030204" pitchFamily="49" charset="0"/>
                <a:ea typeface="+mn-ea"/>
                <a:cs typeface="Courier New" panose="02070309020205020404" pitchFamily="49" charset="0"/>
              </a:rPr>
              <a:t>,</a:t>
            </a:r>
            <a:r>
              <a:rPr kumimoji="0" lang="fr-FR" altLang="fr-FR"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Courier New" panose="02070309020205020404" pitchFamily="49" charset="0"/>
              </a:rPr>
              <a:t>k</a:t>
            </a:r>
            <a:r>
              <a:rPr kumimoji="0" lang="fr-FR" altLang="fr-FR" sz="1200" b="0" i="0" u="none" strike="noStrike" kern="1200" cap="none" spc="0" normalizeH="0" baseline="0" noProof="0" dirty="0">
                <a:ln>
                  <a:noFill/>
                </a:ln>
                <a:solidFill>
                  <a:srgbClr val="339933"/>
                </a:solidFill>
                <a:effectLst/>
                <a:uLnTx/>
                <a:uFillTx/>
                <a:latin typeface="Consolas" panose="020B0609020204030204" pitchFamily="49" charset="0"/>
                <a:ea typeface="+mn-ea"/>
                <a:cs typeface="Courier New" panose="02070309020205020404" pitchFamily="49" charset="0"/>
              </a:rPr>
              <a:t>,</a:t>
            </a:r>
            <a:r>
              <a:rPr kumimoji="0" lang="fr-FR" altLang="fr-FR" sz="1200" b="0" i="0" u="none" strike="noStrike" kern="1200" cap="none" spc="0" normalizeH="0" baseline="0" noProof="0" dirty="0">
                <a:ln>
                  <a:noFill/>
                </a:ln>
                <a:solidFill>
                  <a:srgbClr val="0000FF"/>
                </a:solidFill>
                <a:effectLst/>
                <a:uLnTx/>
                <a:uFillTx/>
                <a:latin typeface="Consolas" panose="020B0609020204030204" pitchFamily="49" charset="0"/>
                <a:ea typeface="+mn-ea"/>
                <a:cs typeface="Courier New" panose="02070309020205020404" pitchFamily="49" charset="0"/>
              </a:rPr>
              <a:t>"lee"</a:t>
            </a:r>
            <a:r>
              <a:rPr kumimoji="0" lang="fr-FR" altLang="fr-FR" sz="1200" b="0" i="0" u="none" strike="noStrike" kern="1200" cap="none" spc="0" normalizeH="0" baseline="0" noProof="0" dirty="0">
                <a:ln>
                  <a:noFill/>
                </a:ln>
                <a:solidFill>
                  <a:srgbClr val="009900"/>
                </a:solidFill>
                <a:effectLst/>
                <a:uLnTx/>
                <a:uFillTx/>
                <a:latin typeface="Consolas" panose="020B0609020204030204" pitchFamily="49" charset="0"/>
                <a:ea typeface="+mn-ea"/>
                <a:cs typeface="Courier New" panose="02070309020205020404" pitchFamily="49" charset="0"/>
              </a:rPr>
              <a:t>)</a:t>
            </a:r>
            <a:r>
              <a:rPr kumimoji="0" lang="fr-FR" altLang="fr-FR"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Courier New" panose="02070309020205020404" pitchFamily="49" charset="0"/>
              </a:rPr>
              <a:t> </a:t>
            </a:r>
            <a:r>
              <a:rPr kumimoji="0" lang="fr-FR" altLang="fr-FR" sz="1200" b="0" i="1" u="none" strike="noStrike" kern="1200" cap="none" spc="0" normalizeH="0" baseline="0" noProof="0" dirty="0">
                <a:ln>
                  <a:noFill/>
                </a:ln>
                <a:solidFill>
                  <a:srgbClr val="666666"/>
                </a:solidFill>
                <a:effectLst/>
                <a:uLnTx/>
                <a:uFillTx/>
                <a:latin typeface="Consolas" panose="020B0609020204030204" pitchFamily="49" charset="0"/>
                <a:ea typeface="+mn-ea"/>
                <a:cs typeface="Courier New" panose="02070309020205020404" pitchFamily="49" charset="0"/>
              </a:rPr>
              <a:t># </a:t>
            </a:r>
            <a:r>
              <a:rPr kumimoji="0" lang="fr-FR" altLang="fr-FR" sz="1200" b="0" i="1" u="none" strike="noStrike" kern="1200" cap="none" spc="0" normalizeH="0" baseline="0" noProof="0" dirty="0" err="1">
                <a:ln>
                  <a:noFill/>
                </a:ln>
                <a:solidFill>
                  <a:srgbClr val="666666"/>
                </a:solidFill>
                <a:effectLst/>
                <a:uLnTx/>
                <a:uFillTx/>
                <a:latin typeface="Consolas" panose="020B0609020204030204" pitchFamily="49" charset="0"/>
                <a:ea typeface="+mn-ea"/>
                <a:cs typeface="Courier New" panose="02070309020205020404" pitchFamily="49" charset="0"/>
              </a:rPr>
              <a:t>lee</a:t>
            </a:r>
            <a:r>
              <a:rPr kumimoji="0" lang="fr-FR" altLang="fr-FR" sz="1200" b="0" i="1" u="none" strike="noStrike" kern="1200" cap="none" spc="0" normalizeH="0" baseline="0" noProof="0" dirty="0">
                <a:ln>
                  <a:noFill/>
                </a:ln>
                <a:solidFill>
                  <a:srgbClr val="666666"/>
                </a:solidFill>
                <a:effectLst/>
                <a:uLnTx/>
                <a:uFillTx/>
                <a:latin typeface="Consolas" panose="020B0609020204030204" pitchFamily="49" charset="0"/>
                <a:ea typeface="+mn-ea"/>
                <a:cs typeface="Courier New" panose="02070309020205020404" pitchFamily="49" charset="0"/>
              </a:rPr>
              <a:t> &amp; </a:t>
            </a:r>
            <a:r>
              <a:rPr kumimoji="0" lang="fr-FR" altLang="fr-FR" sz="1200" b="0" i="1" u="none" strike="noStrike" kern="1200" cap="none" spc="0" normalizeH="0" baseline="0" noProof="0" dirty="0" err="1">
                <a:ln>
                  <a:noFill/>
                </a:ln>
                <a:solidFill>
                  <a:srgbClr val="666666"/>
                </a:solidFill>
                <a:effectLst/>
                <a:uLnTx/>
                <a:uFillTx/>
                <a:latin typeface="Consolas" panose="020B0609020204030204" pitchFamily="49" charset="0"/>
                <a:ea typeface="+mn-ea"/>
                <a:cs typeface="Courier New" panose="02070309020205020404" pitchFamily="49" charset="0"/>
              </a:rPr>
              <a:t>seung</a:t>
            </a:r>
            <a:r>
              <a:rPr kumimoji="0" lang="fr-FR" altLang="fr-FR" sz="1200" b="0" i="1" u="none" strike="noStrike" kern="1200" cap="none" spc="0" normalizeH="0" baseline="0" noProof="0" dirty="0">
                <a:ln>
                  <a:noFill/>
                </a:ln>
                <a:solidFill>
                  <a:srgbClr val="666666"/>
                </a:solidFill>
                <a:effectLst/>
                <a:uLnTx/>
                <a:uFillTx/>
                <a:latin typeface="Consolas" panose="020B0609020204030204" pitchFamily="49" charset="0"/>
                <a:ea typeface="+mn-ea"/>
                <a:cs typeface="Courier New" panose="02070309020205020404" pitchFamily="49" charset="0"/>
              </a:rPr>
              <a:t> </a:t>
            </a:r>
            <a:r>
              <a:rPr kumimoji="0" lang="fr-FR" altLang="fr-FR" sz="1200" b="0" i="1" u="none" strike="noStrike" kern="1200" cap="none" spc="0" normalizeH="0" baseline="0" noProof="0" dirty="0" err="1">
                <a:ln>
                  <a:noFill/>
                </a:ln>
                <a:solidFill>
                  <a:srgbClr val="666666"/>
                </a:solidFill>
                <a:effectLst/>
                <a:uLnTx/>
                <a:uFillTx/>
                <a:latin typeface="Consolas" panose="020B0609020204030204" pitchFamily="49" charset="0"/>
                <a:ea typeface="+mn-ea"/>
                <a:cs typeface="Courier New" panose="02070309020205020404" pitchFamily="49" charset="0"/>
              </a:rPr>
              <a:t>method</a:t>
            </a:r>
            <a:r>
              <a:rPr kumimoji="0" lang="fr-FR" altLang="fr-FR" sz="12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 </a:t>
            </a:r>
          </a:p>
        </p:txBody>
      </p:sp>
      <p:sp>
        <p:nvSpPr>
          <p:cNvPr id="95" name="Rectangle 94"/>
          <p:cNvSpPr/>
          <p:nvPr/>
        </p:nvSpPr>
        <p:spPr>
          <a:xfrm>
            <a:off x="2335329" y="1715115"/>
            <a:ext cx="1667130" cy="14442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800" marR="0" lvl="1" indent="0" algn="l" defTabSz="685800" rtl="0" eaLnBrk="0" fontAlgn="auto" latinLnBrk="0" hangingPunct="0">
              <a:lnSpc>
                <a:spcPct val="100000"/>
              </a:lnSpc>
              <a:spcBef>
                <a:spcPts val="0"/>
              </a:spcBef>
              <a:spcAft>
                <a:spcPts val="200"/>
              </a:spcAft>
              <a:buClr>
                <a:srgbClr val="009AC7"/>
              </a:buClr>
              <a:buSzPct val="80000"/>
              <a:buFontTx/>
              <a:buNone/>
              <a:tabLst/>
              <a:defRPr/>
            </a:pPr>
            <a:r>
              <a:rPr kumimoji="0" lang="en-US" sz="1400" b="0" i="0" u="none" strike="noStrike" kern="1200" cap="none" spc="0" normalizeH="0" baseline="0" noProof="0" dirty="0">
                <a:ln>
                  <a:noFill/>
                </a:ln>
                <a:solidFill>
                  <a:srgbClr val="505150"/>
                </a:solidFill>
                <a:effectLst/>
                <a:uLnTx/>
                <a:uFillTx/>
                <a:latin typeface="Lato Light"/>
                <a:ea typeface="ＭＳ Ｐゴシック" charset="-128"/>
                <a:cs typeface="Arial"/>
              </a:rPr>
              <a:t>Unsupervised data decomposition ( for topic learning, feature extraction or clustering) </a:t>
            </a:r>
          </a:p>
        </p:txBody>
      </p:sp>
      <p:grpSp>
        <p:nvGrpSpPr>
          <p:cNvPr id="96" name="Group 95"/>
          <p:cNvGrpSpPr/>
          <p:nvPr/>
        </p:nvGrpSpPr>
        <p:grpSpPr>
          <a:xfrm>
            <a:off x="4219434" y="1804430"/>
            <a:ext cx="3460032" cy="1247080"/>
            <a:chOff x="5287754" y="5297532"/>
            <a:chExt cx="3908623" cy="1664091"/>
          </a:xfrm>
        </p:grpSpPr>
        <p:grpSp>
          <p:nvGrpSpPr>
            <p:cNvPr id="97" name="Group 96"/>
            <p:cNvGrpSpPr/>
            <p:nvPr/>
          </p:nvGrpSpPr>
          <p:grpSpPr>
            <a:xfrm>
              <a:off x="5287754" y="5297532"/>
              <a:ext cx="1461388" cy="1629005"/>
              <a:chOff x="5108837" y="5353106"/>
              <a:chExt cx="1461388" cy="1629005"/>
            </a:xfrm>
          </p:grpSpPr>
          <p:sp>
            <p:nvSpPr>
              <p:cNvPr id="106" name="Rectangle 105"/>
              <p:cNvSpPr/>
              <p:nvPr/>
            </p:nvSpPr>
            <p:spPr>
              <a:xfrm>
                <a:off x="5352927" y="5641717"/>
                <a:ext cx="1217298" cy="1340394"/>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a:ln>
                      <a:noFill/>
                    </a:ln>
                    <a:solidFill>
                      <a:srgbClr val="FFFFFF"/>
                    </a:solidFill>
                    <a:effectLst/>
                    <a:uLnTx/>
                    <a:uFillTx/>
                    <a:latin typeface="Lato"/>
                    <a:ea typeface="+mn-ea"/>
                    <a:cs typeface="+mn-cs"/>
                  </a:rPr>
                  <a:t>X</a:t>
                </a:r>
              </a:p>
            </p:txBody>
          </p:sp>
          <p:sp>
            <p:nvSpPr>
              <p:cNvPr id="107" name="TextBox 106"/>
              <p:cNvSpPr txBox="1"/>
              <p:nvPr/>
            </p:nvSpPr>
            <p:spPr>
              <a:xfrm>
                <a:off x="5518790" y="5353106"/>
                <a:ext cx="914868" cy="3080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900" b="0" i="0" u="none" strike="noStrike" kern="1200" cap="none" spc="0" normalizeH="0" baseline="0" noProof="0" dirty="0">
                    <a:ln>
                      <a:noFill/>
                    </a:ln>
                    <a:solidFill>
                      <a:prstClr val="black"/>
                    </a:solidFill>
                    <a:effectLst/>
                    <a:uLnTx/>
                    <a:uFillTx/>
                    <a:latin typeface="Lato"/>
                    <a:ea typeface="+mn-ea"/>
                    <a:cs typeface="+mn-cs"/>
                  </a:rPr>
                  <a:t>REVIEWS</a:t>
                </a:r>
              </a:p>
            </p:txBody>
          </p:sp>
          <p:sp>
            <p:nvSpPr>
              <p:cNvPr id="108" name="TextBox 107"/>
              <p:cNvSpPr txBox="1"/>
              <p:nvPr/>
            </p:nvSpPr>
            <p:spPr>
              <a:xfrm rot="16200000">
                <a:off x="4807553" y="6181533"/>
                <a:ext cx="863328" cy="26075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900" b="0" i="0" u="none" strike="noStrike" kern="1200" cap="none" spc="0" normalizeH="0" baseline="0" noProof="0" dirty="0">
                    <a:ln>
                      <a:noFill/>
                    </a:ln>
                    <a:solidFill>
                      <a:prstClr val="black"/>
                    </a:solidFill>
                    <a:effectLst/>
                    <a:uLnTx/>
                    <a:uFillTx/>
                    <a:latin typeface="Lato"/>
                    <a:ea typeface="+mn-ea"/>
                    <a:cs typeface="+mn-cs"/>
                  </a:rPr>
                  <a:t>WORDS</a:t>
                </a:r>
              </a:p>
            </p:txBody>
          </p:sp>
        </p:grpSp>
        <p:grpSp>
          <p:nvGrpSpPr>
            <p:cNvPr id="98" name="Group 97"/>
            <p:cNvGrpSpPr/>
            <p:nvPr/>
          </p:nvGrpSpPr>
          <p:grpSpPr>
            <a:xfrm>
              <a:off x="7071656" y="5297532"/>
              <a:ext cx="843888" cy="1664091"/>
              <a:chOff x="5116132" y="5388192"/>
              <a:chExt cx="843888" cy="1664091"/>
            </a:xfrm>
          </p:grpSpPr>
          <p:sp>
            <p:nvSpPr>
              <p:cNvPr id="103" name="Rectangle 102"/>
              <p:cNvSpPr/>
              <p:nvPr/>
            </p:nvSpPr>
            <p:spPr>
              <a:xfrm>
                <a:off x="5352929" y="5676803"/>
                <a:ext cx="471821" cy="137548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a:ln>
                      <a:noFill/>
                    </a:ln>
                    <a:solidFill>
                      <a:srgbClr val="FFFFFF"/>
                    </a:solidFill>
                    <a:effectLst/>
                    <a:uLnTx/>
                    <a:uFillTx/>
                    <a:latin typeface="Lato"/>
                    <a:ea typeface="+mn-ea"/>
                    <a:cs typeface="+mn-cs"/>
                  </a:rPr>
                  <a:t>W</a:t>
                </a:r>
              </a:p>
            </p:txBody>
          </p:sp>
          <p:sp>
            <p:nvSpPr>
              <p:cNvPr id="104" name="TextBox 103"/>
              <p:cNvSpPr txBox="1"/>
              <p:nvPr/>
            </p:nvSpPr>
            <p:spPr>
              <a:xfrm>
                <a:off x="5161734" y="5388192"/>
                <a:ext cx="798286" cy="2308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900" b="0" i="0" u="none" strike="noStrike" kern="1200" cap="none" spc="0" normalizeH="0" baseline="0" noProof="0" dirty="0">
                    <a:ln>
                      <a:noFill/>
                    </a:ln>
                    <a:solidFill>
                      <a:prstClr val="black"/>
                    </a:solidFill>
                    <a:effectLst/>
                    <a:uLnTx/>
                    <a:uFillTx/>
                    <a:latin typeface="Lato"/>
                    <a:ea typeface="+mn-ea"/>
                    <a:cs typeface="+mn-cs"/>
                  </a:rPr>
                  <a:t>TOPICS</a:t>
                </a:r>
              </a:p>
            </p:txBody>
          </p:sp>
          <p:sp>
            <p:nvSpPr>
              <p:cNvPr id="105" name="TextBox 104"/>
              <p:cNvSpPr txBox="1"/>
              <p:nvPr/>
            </p:nvSpPr>
            <p:spPr>
              <a:xfrm rot="16200000">
                <a:off x="4796849" y="6201728"/>
                <a:ext cx="899325" cy="26075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900" b="0" i="0" u="none" strike="noStrike" kern="1200" cap="none" spc="0" normalizeH="0" baseline="0" noProof="0" dirty="0">
                    <a:ln>
                      <a:noFill/>
                    </a:ln>
                    <a:solidFill>
                      <a:prstClr val="black"/>
                    </a:solidFill>
                    <a:effectLst/>
                    <a:uLnTx/>
                    <a:uFillTx/>
                    <a:latin typeface="Lato"/>
                    <a:ea typeface="+mn-ea"/>
                    <a:cs typeface="+mn-cs"/>
                  </a:rPr>
                  <a:t>WORDS</a:t>
                </a:r>
              </a:p>
            </p:txBody>
          </p:sp>
        </p:grpSp>
        <p:sp>
          <p:nvSpPr>
            <p:cNvPr id="99" name="TextBox 98"/>
            <p:cNvSpPr txBox="1"/>
            <p:nvPr/>
          </p:nvSpPr>
          <p:spPr>
            <a:xfrm>
              <a:off x="6749143" y="5958240"/>
              <a:ext cx="32847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rPr>
                <a:t>≈</a:t>
              </a:r>
              <a:endParaRPr kumimoji="0" lang="fr-FR" sz="1800" b="0" i="0" u="none" strike="noStrike" kern="1200" cap="none" spc="0" normalizeH="0" baseline="0" noProof="0" dirty="0">
                <a:ln>
                  <a:noFill/>
                </a:ln>
                <a:solidFill>
                  <a:prstClr val="black"/>
                </a:solidFill>
                <a:effectLst/>
                <a:uLnTx/>
                <a:uFillTx/>
                <a:latin typeface="Lato"/>
                <a:ea typeface="+mn-ea"/>
                <a:cs typeface="+mn-cs"/>
              </a:endParaRPr>
            </a:p>
          </p:txBody>
        </p:sp>
        <p:sp>
          <p:nvSpPr>
            <p:cNvPr id="100" name="Rectangle 99"/>
            <p:cNvSpPr/>
            <p:nvPr/>
          </p:nvSpPr>
          <p:spPr>
            <a:xfrm>
              <a:off x="8083098" y="5586143"/>
              <a:ext cx="1027567" cy="473012"/>
            </a:xfrm>
            <a:prstGeom prst="rect">
              <a:avLst/>
            </a:prstGeom>
            <a:solidFill>
              <a:srgbClr val="DEAA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a:ln>
                    <a:noFill/>
                  </a:ln>
                  <a:solidFill>
                    <a:srgbClr val="FFFFFF"/>
                  </a:solidFill>
                  <a:effectLst/>
                  <a:uLnTx/>
                  <a:uFillTx/>
                  <a:latin typeface="Lato"/>
                  <a:ea typeface="+mn-ea"/>
                  <a:cs typeface="+mn-cs"/>
                </a:rPr>
                <a:t>H</a:t>
              </a:r>
            </a:p>
          </p:txBody>
        </p:sp>
        <p:sp>
          <p:nvSpPr>
            <p:cNvPr id="101" name="TextBox 100"/>
            <p:cNvSpPr txBox="1"/>
            <p:nvPr/>
          </p:nvSpPr>
          <p:spPr>
            <a:xfrm>
              <a:off x="8050816" y="5297532"/>
              <a:ext cx="1145561" cy="3080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900" b="0" i="0" u="none" strike="noStrike" kern="1200" cap="none" spc="0" normalizeH="0" baseline="0" noProof="0" dirty="0">
                  <a:ln>
                    <a:noFill/>
                  </a:ln>
                  <a:solidFill>
                    <a:prstClr val="black"/>
                  </a:solidFill>
                  <a:effectLst/>
                  <a:uLnTx/>
                  <a:uFillTx/>
                  <a:latin typeface="Lato"/>
                  <a:ea typeface="+mn-ea"/>
                  <a:cs typeface="+mn-cs"/>
                </a:rPr>
                <a:t>REVIEWS</a:t>
              </a:r>
            </a:p>
          </p:txBody>
        </p:sp>
        <p:sp>
          <p:nvSpPr>
            <p:cNvPr id="102" name="TextBox 101"/>
            <p:cNvSpPr txBox="1"/>
            <p:nvPr/>
          </p:nvSpPr>
          <p:spPr>
            <a:xfrm rot="16200000">
              <a:off x="7455559" y="5694731"/>
              <a:ext cx="994076" cy="26522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900" b="0" i="0" u="none" strike="noStrike" kern="1200" cap="none" spc="0" normalizeH="0" baseline="0" noProof="0" dirty="0">
                  <a:ln>
                    <a:noFill/>
                  </a:ln>
                  <a:solidFill>
                    <a:prstClr val="black"/>
                  </a:solidFill>
                  <a:effectLst/>
                  <a:uLnTx/>
                  <a:uFillTx/>
                  <a:latin typeface="Lato"/>
                  <a:ea typeface="+mn-ea"/>
                  <a:cs typeface="+mn-cs"/>
                </a:rPr>
                <a:t>TOPICS</a:t>
              </a:r>
            </a:p>
          </p:txBody>
        </p:sp>
      </p:grpSp>
      <p:sp>
        <p:nvSpPr>
          <p:cNvPr id="38" name="Rectangle 37"/>
          <p:cNvSpPr/>
          <p:nvPr/>
        </p:nvSpPr>
        <p:spPr>
          <a:xfrm>
            <a:off x="571288" y="4144308"/>
            <a:ext cx="1667130" cy="14547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marR="0" lvl="1" indent="-285750" algn="l" defTabSz="685800" rtl="0" eaLnBrk="0" fontAlgn="auto" latinLnBrk="0" hangingPunct="0">
              <a:lnSpc>
                <a:spcPct val="100000"/>
              </a:lnSpc>
              <a:spcBef>
                <a:spcPts val="0"/>
              </a:spcBef>
              <a:spcAft>
                <a:spcPts val="200"/>
              </a:spcAft>
              <a:buClr>
                <a:srgbClr val="009AC7"/>
              </a:buClr>
              <a:buSzPct val="80000"/>
              <a:buFont typeface="Arial" panose="020B0604020202020204" pitchFamily="34" charset="0"/>
              <a:buChar char="•"/>
              <a:tabLst/>
              <a:defRPr/>
            </a:pPr>
            <a:r>
              <a:rPr kumimoji="0" lang="en-US" sz="1400" b="1" i="0" u="none" strike="noStrike" kern="1200" cap="none" spc="0" normalizeH="0" baseline="0" noProof="0" dirty="0" err="1">
                <a:ln>
                  <a:noFill/>
                </a:ln>
                <a:solidFill>
                  <a:srgbClr val="505150"/>
                </a:solidFill>
                <a:effectLst/>
                <a:uLnTx/>
                <a:uFillTx/>
                <a:latin typeface="Lato Light"/>
                <a:ea typeface="ＭＳ Ｐゴシック" charset="-128"/>
                <a:cs typeface="Arial"/>
              </a:rPr>
              <a:t>Autoencoder</a:t>
            </a:r>
            <a:endParaRPr kumimoji="0" lang="en-US" sz="1400" b="1" i="0" u="none" strike="noStrike" kern="1200" cap="none" spc="0" normalizeH="0" baseline="0" noProof="0" dirty="0">
              <a:ln>
                <a:noFill/>
              </a:ln>
              <a:solidFill>
                <a:srgbClr val="505150"/>
              </a:solidFill>
              <a:effectLst/>
              <a:uLnTx/>
              <a:uFillTx/>
              <a:latin typeface="Lato Light"/>
              <a:ea typeface="ＭＳ Ｐゴシック" charset="-128"/>
              <a:cs typeface="Arial"/>
            </a:endParaRPr>
          </a:p>
        </p:txBody>
      </p:sp>
      <p:sp>
        <p:nvSpPr>
          <p:cNvPr id="39" name="Rectangle 38"/>
          <p:cNvSpPr/>
          <p:nvPr/>
        </p:nvSpPr>
        <p:spPr>
          <a:xfrm>
            <a:off x="2335329" y="4156223"/>
            <a:ext cx="1667130" cy="14547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800" marR="0" lvl="1" indent="0" algn="l" defTabSz="685800" rtl="0" eaLnBrk="0" fontAlgn="auto" latinLnBrk="0" hangingPunct="0">
              <a:lnSpc>
                <a:spcPct val="100000"/>
              </a:lnSpc>
              <a:spcBef>
                <a:spcPts val="0"/>
              </a:spcBef>
              <a:spcAft>
                <a:spcPts val="200"/>
              </a:spcAft>
              <a:buClr>
                <a:srgbClr val="009AC7"/>
              </a:buClr>
              <a:buSzPct val="80000"/>
              <a:buFontTx/>
              <a:buNone/>
              <a:tabLst/>
              <a:defRPr/>
            </a:pPr>
            <a:r>
              <a:rPr kumimoji="0" lang="en-US" sz="1400" b="0" i="0" u="none" strike="noStrike" kern="1200" cap="none" spc="0" normalizeH="0" baseline="0" noProof="0" dirty="0">
                <a:ln>
                  <a:noFill/>
                </a:ln>
                <a:solidFill>
                  <a:srgbClr val="505150"/>
                </a:solidFill>
                <a:effectLst/>
                <a:uLnTx/>
                <a:uFillTx/>
                <a:latin typeface="Lato Light"/>
                <a:ea typeface="ＭＳ Ｐゴシック" charset="-128"/>
                <a:cs typeface="Arial"/>
              </a:rPr>
              <a:t>Artificial neural network used for unsupervised learning of efficient </a:t>
            </a:r>
            <a:r>
              <a:rPr kumimoji="0" lang="en-US" sz="1400" b="0" i="0" u="none" strike="noStrike" kern="1200" cap="none" spc="0" normalizeH="0" baseline="0" noProof="0" dirty="0" err="1">
                <a:ln>
                  <a:noFill/>
                </a:ln>
                <a:solidFill>
                  <a:srgbClr val="505150"/>
                </a:solidFill>
                <a:effectLst/>
                <a:uLnTx/>
                <a:uFillTx/>
                <a:latin typeface="Lato Light"/>
                <a:ea typeface="ＭＳ Ｐゴシック" charset="-128"/>
                <a:cs typeface="Arial"/>
              </a:rPr>
              <a:t>codings</a:t>
            </a:r>
            <a:endParaRPr kumimoji="0" lang="en-US" sz="1400" b="0" i="0" u="none" strike="noStrike" kern="1200" cap="none" spc="0" normalizeH="0" baseline="0" noProof="0" dirty="0">
              <a:ln>
                <a:noFill/>
              </a:ln>
              <a:solidFill>
                <a:srgbClr val="505150"/>
              </a:solidFill>
              <a:effectLst/>
              <a:uLnTx/>
              <a:uFillTx/>
              <a:latin typeface="Lato Light"/>
              <a:ea typeface="ＭＳ Ｐゴシック" charset="-128"/>
              <a:cs typeface="Arial"/>
            </a:endParaRPr>
          </a:p>
        </p:txBody>
      </p:sp>
      <p:grpSp>
        <p:nvGrpSpPr>
          <p:cNvPr id="54" name="Group 53"/>
          <p:cNvGrpSpPr/>
          <p:nvPr/>
        </p:nvGrpSpPr>
        <p:grpSpPr>
          <a:xfrm>
            <a:off x="4219434" y="4246019"/>
            <a:ext cx="1293665" cy="1220786"/>
            <a:chOff x="5108837" y="5353106"/>
            <a:chExt cx="1461388" cy="1629005"/>
          </a:xfrm>
        </p:grpSpPr>
        <p:sp>
          <p:nvSpPr>
            <p:cNvPr id="63" name="Rectangle 62"/>
            <p:cNvSpPr/>
            <p:nvPr/>
          </p:nvSpPr>
          <p:spPr>
            <a:xfrm>
              <a:off x="5352927" y="5641717"/>
              <a:ext cx="1217298" cy="1340394"/>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a:ln>
                    <a:noFill/>
                  </a:ln>
                  <a:solidFill>
                    <a:srgbClr val="FFFFFF"/>
                  </a:solidFill>
                  <a:effectLst/>
                  <a:uLnTx/>
                  <a:uFillTx/>
                  <a:latin typeface="Lato"/>
                  <a:ea typeface="+mn-ea"/>
                  <a:cs typeface="+mn-cs"/>
                </a:rPr>
                <a:t>X</a:t>
              </a:r>
            </a:p>
          </p:txBody>
        </p:sp>
        <p:sp>
          <p:nvSpPr>
            <p:cNvPr id="64" name="TextBox 63"/>
            <p:cNvSpPr txBox="1"/>
            <p:nvPr/>
          </p:nvSpPr>
          <p:spPr>
            <a:xfrm>
              <a:off x="5518790" y="5353106"/>
              <a:ext cx="914868" cy="3080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900" b="0" i="0" u="none" strike="noStrike" kern="1200" cap="none" spc="0" normalizeH="0" baseline="0" noProof="0" dirty="0">
                  <a:ln>
                    <a:noFill/>
                  </a:ln>
                  <a:solidFill>
                    <a:prstClr val="black"/>
                  </a:solidFill>
                  <a:effectLst/>
                  <a:uLnTx/>
                  <a:uFillTx/>
                  <a:latin typeface="Lato"/>
                  <a:ea typeface="+mn-ea"/>
                  <a:cs typeface="+mn-cs"/>
                </a:rPr>
                <a:t>REVIEWS</a:t>
              </a:r>
            </a:p>
          </p:txBody>
        </p:sp>
        <p:sp>
          <p:nvSpPr>
            <p:cNvPr id="65" name="TextBox 64"/>
            <p:cNvSpPr txBox="1"/>
            <p:nvPr/>
          </p:nvSpPr>
          <p:spPr>
            <a:xfrm rot="16200000">
              <a:off x="4807553" y="6181533"/>
              <a:ext cx="863328" cy="26075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900" b="0" i="0" u="none" strike="noStrike" kern="1200" cap="none" spc="0" normalizeH="0" baseline="0" noProof="0" dirty="0">
                  <a:ln>
                    <a:noFill/>
                  </a:ln>
                  <a:solidFill>
                    <a:prstClr val="black"/>
                  </a:solidFill>
                  <a:effectLst/>
                  <a:uLnTx/>
                  <a:uFillTx/>
                  <a:latin typeface="Lato"/>
                  <a:ea typeface="+mn-ea"/>
                  <a:cs typeface="+mn-cs"/>
                </a:rPr>
                <a:t>WORDS</a:t>
              </a:r>
            </a:p>
          </p:txBody>
        </p:sp>
      </p:grpSp>
      <p:sp>
        <p:nvSpPr>
          <p:cNvPr id="5" name="Oval 4"/>
          <p:cNvSpPr/>
          <p:nvPr/>
        </p:nvSpPr>
        <p:spPr>
          <a:xfrm>
            <a:off x="5692719" y="4275513"/>
            <a:ext cx="251367" cy="288525"/>
          </a:xfrm>
          <a:prstGeom prst="ellipse">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FFFFFF"/>
              </a:solidFill>
              <a:effectLst/>
              <a:uLnTx/>
              <a:uFillTx/>
              <a:latin typeface="Lato"/>
              <a:ea typeface="+mn-ea"/>
              <a:cs typeface="+mn-cs"/>
            </a:endParaRPr>
          </a:p>
        </p:txBody>
      </p:sp>
      <p:sp>
        <p:nvSpPr>
          <p:cNvPr id="67" name="Oval 66"/>
          <p:cNvSpPr/>
          <p:nvPr/>
        </p:nvSpPr>
        <p:spPr>
          <a:xfrm>
            <a:off x="5692719" y="4576472"/>
            <a:ext cx="251367" cy="288525"/>
          </a:xfrm>
          <a:prstGeom prst="ellipse">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FFFFFF"/>
              </a:solidFill>
              <a:effectLst/>
              <a:uLnTx/>
              <a:uFillTx/>
              <a:latin typeface="Lato"/>
              <a:ea typeface="+mn-ea"/>
              <a:cs typeface="+mn-cs"/>
            </a:endParaRPr>
          </a:p>
        </p:txBody>
      </p:sp>
      <p:sp>
        <p:nvSpPr>
          <p:cNvPr id="68" name="Oval 67"/>
          <p:cNvSpPr/>
          <p:nvPr/>
        </p:nvSpPr>
        <p:spPr>
          <a:xfrm>
            <a:off x="5692719" y="4877430"/>
            <a:ext cx="251367" cy="288525"/>
          </a:xfrm>
          <a:prstGeom prst="ellipse">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FFFFFF"/>
              </a:solidFill>
              <a:effectLst/>
              <a:uLnTx/>
              <a:uFillTx/>
              <a:latin typeface="Lato"/>
              <a:ea typeface="+mn-ea"/>
              <a:cs typeface="+mn-cs"/>
            </a:endParaRPr>
          </a:p>
        </p:txBody>
      </p:sp>
      <p:sp>
        <p:nvSpPr>
          <p:cNvPr id="69" name="Oval 68"/>
          <p:cNvSpPr/>
          <p:nvPr/>
        </p:nvSpPr>
        <p:spPr>
          <a:xfrm>
            <a:off x="5692719" y="5370520"/>
            <a:ext cx="251367" cy="288525"/>
          </a:xfrm>
          <a:prstGeom prst="ellipse">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FFFFFF"/>
              </a:solidFill>
              <a:effectLst/>
              <a:uLnTx/>
              <a:uFillTx/>
              <a:latin typeface="Lato"/>
              <a:ea typeface="+mn-ea"/>
              <a:cs typeface="+mn-cs"/>
            </a:endParaRPr>
          </a:p>
        </p:txBody>
      </p:sp>
      <p:cxnSp>
        <p:nvCxnSpPr>
          <p:cNvPr id="9" name="Straight Connector 8"/>
          <p:cNvCxnSpPr>
            <a:stCxn id="68" idx="4"/>
            <a:endCxn id="69" idx="0"/>
          </p:cNvCxnSpPr>
          <p:nvPr/>
        </p:nvCxnSpPr>
        <p:spPr>
          <a:xfrm>
            <a:off x="5818403" y="5165955"/>
            <a:ext cx="0" cy="204565"/>
          </a:xfrm>
          <a:prstGeom prst="line">
            <a:avLst/>
          </a:prstGeom>
          <a:ln w="28575">
            <a:solidFill>
              <a:schemeClr val="bg1">
                <a:lumMod val="50000"/>
              </a:schemeClr>
            </a:solidFill>
            <a:prstDash val="sysDot"/>
          </a:ln>
        </p:spPr>
        <p:style>
          <a:lnRef idx="3">
            <a:schemeClr val="dk1"/>
          </a:lnRef>
          <a:fillRef idx="0">
            <a:schemeClr val="dk1"/>
          </a:fillRef>
          <a:effectRef idx="2">
            <a:schemeClr val="dk1"/>
          </a:effectRef>
          <a:fontRef idx="minor">
            <a:schemeClr val="tx1"/>
          </a:fontRef>
        </p:style>
      </p:cxnSp>
      <p:cxnSp>
        <p:nvCxnSpPr>
          <p:cNvPr id="12" name="Straight Connector 11"/>
          <p:cNvCxnSpPr>
            <a:endCxn id="5" idx="2"/>
          </p:cNvCxnSpPr>
          <p:nvPr/>
        </p:nvCxnSpPr>
        <p:spPr>
          <a:xfrm flipV="1">
            <a:off x="5513101" y="4419776"/>
            <a:ext cx="179618" cy="4253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a:endCxn id="69" idx="2"/>
          </p:cNvCxnSpPr>
          <p:nvPr/>
        </p:nvCxnSpPr>
        <p:spPr>
          <a:xfrm>
            <a:off x="5516809" y="5466805"/>
            <a:ext cx="175910" cy="47978"/>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a:endCxn id="67" idx="2"/>
          </p:cNvCxnSpPr>
          <p:nvPr/>
        </p:nvCxnSpPr>
        <p:spPr>
          <a:xfrm>
            <a:off x="5516809" y="4672865"/>
            <a:ext cx="175910" cy="4787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a:stCxn id="63" idx="3"/>
            <a:endCxn id="5" idx="2"/>
          </p:cNvCxnSpPr>
          <p:nvPr/>
        </p:nvCxnSpPr>
        <p:spPr>
          <a:xfrm flipV="1">
            <a:off x="5513101" y="4419776"/>
            <a:ext cx="179618" cy="54478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a:stCxn id="63" idx="3"/>
            <a:endCxn id="68" idx="2"/>
          </p:cNvCxnSpPr>
          <p:nvPr/>
        </p:nvCxnSpPr>
        <p:spPr>
          <a:xfrm>
            <a:off x="5513101" y="4964556"/>
            <a:ext cx="179618" cy="57137"/>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a:stCxn id="63" idx="3"/>
            <a:endCxn id="69" idx="2"/>
          </p:cNvCxnSpPr>
          <p:nvPr/>
        </p:nvCxnSpPr>
        <p:spPr>
          <a:xfrm>
            <a:off x="5513101" y="4964556"/>
            <a:ext cx="179618" cy="550227"/>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a:endCxn id="5" idx="2"/>
          </p:cNvCxnSpPr>
          <p:nvPr/>
        </p:nvCxnSpPr>
        <p:spPr>
          <a:xfrm flipV="1">
            <a:off x="5516809" y="4419776"/>
            <a:ext cx="175910" cy="247095"/>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a:endCxn id="68" idx="2"/>
          </p:cNvCxnSpPr>
          <p:nvPr/>
        </p:nvCxnSpPr>
        <p:spPr>
          <a:xfrm>
            <a:off x="5513101" y="4666871"/>
            <a:ext cx="179618" cy="354822"/>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a:endCxn id="68" idx="2"/>
          </p:cNvCxnSpPr>
          <p:nvPr/>
        </p:nvCxnSpPr>
        <p:spPr>
          <a:xfrm flipV="1">
            <a:off x="5521235" y="5021693"/>
            <a:ext cx="171484" cy="445112"/>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p:cNvCxnSpPr>
            <a:stCxn id="63" idx="3"/>
            <a:endCxn id="67" idx="2"/>
          </p:cNvCxnSpPr>
          <p:nvPr/>
        </p:nvCxnSpPr>
        <p:spPr>
          <a:xfrm flipV="1">
            <a:off x="5513101" y="4720735"/>
            <a:ext cx="179618" cy="24382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22" name="Oval 121"/>
          <p:cNvSpPr/>
          <p:nvPr/>
        </p:nvSpPr>
        <p:spPr>
          <a:xfrm>
            <a:off x="6060044" y="4432210"/>
            <a:ext cx="251367" cy="288525"/>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FFFFFF"/>
              </a:solidFill>
              <a:effectLst/>
              <a:uLnTx/>
              <a:uFillTx/>
              <a:latin typeface="Lato"/>
              <a:ea typeface="+mn-ea"/>
              <a:cs typeface="+mn-cs"/>
            </a:endParaRPr>
          </a:p>
        </p:txBody>
      </p:sp>
      <p:sp>
        <p:nvSpPr>
          <p:cNvPr id="123" name="Oval 122"/>
          <p:cNvSpPr/>
          <p:nvPr/>
        </p:nvSpPr>
        <p:spPr>
          <a:xfrm>
            <a:off x="6060044" y="4733168"/>
            <a:ext cx="251367" cy="288525"/>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FFFFFF"/>
              </a:solidFill>
              <a:effectLst/>
              <a:uLnTx/>
              <a:uFillTx/>
              <a:latin typeface="Lato"/>
              <a:ea typeface="+mn-ea"/>
              <a:cs typeface="+mn-cs"/>
            </a:endParaRPr>
          </a:p>
        </p:txBody>
      </p:sp>
      <p:sp>
        <p:nvSpPr>
          <p:cNvPr id="124" name="Oval 123"/>
          <p:cNvSpPr/>
          <p:nvPr/>
        </p:nvSpPr>
        <p:spPr>
          <a:xfrm>
            <a:off x="6060044" y="5226258"/>
            <a:ext cx="251367" cy="288525"/>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FFFFFF"/>
              </a:solidFill>
              <a:effectLst/>
              <a:uLnTx/>
              <a:uFillTx/>
              <a:latin typeface="Lato"/>
              <a:ea typeface="+mn-ea"/>
              <a:cs typeface="+mn-cs"/>
            </a:endParaRPr>
          </a:p>
        </p:txBody>
      </p:sp>
      <p:cxnSp>
        <p:nvCxnSpPr>
          <p:cNvPr id="125" name="Straight Connector 124"/>
          <p:cNvCxnSpPr>
            <a:stCxn id="123" idx="4"/>
            <a:endCxn id="124" idx="0"/>
          </p:cNvCxnSpPr>
          <p:nvPr/>
        </p:nvCxnSpPr>
        <p:spPr>
          <a:xfrm>
            <a:off x="6185728" y="5021693"/>
            <a:ext cx="0" cy="204565"/>
          </a:xfrm>
          <a:prstGeom prst="line">
            <a:avLst/>
          </a:prstGeom>
          <a:ln w="28575">
            <a:solidFill>
              <a:schemeClr val="bg1">
                <a:lumMod val="50000"/>
              </a:schemeClr>
            </a:solidFill>
            <a:prstDash val="sysDot"/>
          </a:ln>
        </p:spPr>
        <p:style>
          <a:lnRef idx="3">
            <a:schemeClr val="dk1"/>
          </a:lnRef>
          <a:fillRef idx="0">
            <a:schemeClr val="dk1"/>
          </a:fillRef>
          <a:effectRef idx="2">
            <a:schemeClr val="dk1"/>
          </a:effectRef>
          <a:fontRef idx="minor">
            <a:schemeClr val="tx1"/>
          </a:fontRef>
        </p:style>
      </p:cxnSp>
      <p:cxnSp>
        <p:nvCxnSpPr>
          <p:cNvPr id="126" name="Straight Connector 125"/>
          <p:cNvCxnSpPr>
            <a:stCxn id="5" idx="6"/>
            <a:endCxn id="122" idx="2"/>
          </p:cNvCxnSpPr>
          <p:nvPr/>
        </p:nvCxnSpPr>
        <p:spPr>
          <a:xfrm>
            <a:off x="5944086" y="4419776"/>
            <a:ext cx="115958" cy="156697"/>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a:stCxn id="67" idx="6"/>
            <a:endCxn id="122" idx="2"/>
          </p:cNvCxnSpPr>
          <p:nvPr/>
        </p:nvCxnSpPr>
        <p:spPr>
          <a:xfrm flipV="1">
            <a:off x="5944086" y="4576473"/>
            <a:ext cx="115958" cy="144262"/>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a:stCxn id="67" idx="6"/>
            <a:endCxn id="123" idx="2"/>
          </p:cNvCxnSpPr>
          <p:nvPr/>
        </p:nvCxnSpPr>
        <p:spPr>
          <a:xfrm>
            <a:off x="5944086" y="4720735"/>
            <a:ext cx="115958" cy="156696"/>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a:stCxn id="5" idx="6"/>
            <a:endCxn id="123" idx="2"/>
          </p:cNvCxnSpPr>
          <p:nvPr/>
        </p:nvCxnSpPr>
        <p:spPr>
          <a:xfrm>
            <a:off x="5944086" y="4419776"/>
            <a:ext cx="115958" cy="457655"/>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a:stCxn id="67" idx="6"/>
            <a:endCxn id="124" idx="2"/>
          </p:cNvCxnSpPr>
          <p:nvPr/>
        </p:nvCxnSpPr>
        <p:spPr>
          <a:xfrm>
            <a:off x="5944086" y="4720735"/>
            <a:ext cx="115958" cy="649786"/>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p:cNvCxnSpPr>
            <a:endCxn id="124" idx="2"/>
          </p:cNvCxnSpPr>
          <p:nvPr/>
        </p:nvCxnSpPr>
        <p:spPr>
          <a:xfrm>
            <a:off x="5944086" y="5021694"/>
            <a:ext cx="115958" cy="348827"/>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p:cNvCxnSpPr>
            <a:stCxn id="69" idx="6"/>
            <a:endCxn id="124" idx="2"/>
          </p:cNvCxnSpPr>
          <p:nvPr/>
        </p:nvCxnSpPr>
        <p:spPr>
          <a:xfrm flipV="1">
            <a:off x="5944086" y="5370521"/>
            <a:ext cx="115958" cy="144262"/>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p:cNvCxnSpPr>
            <a:stCxn id="69" idx="6"/>
            <a:endCxn id="123" idx="2"/>
          </p:cNvCxnSpPr>
          <p:nvPr/>
        </p:nvCxnSpPr>
        <p:spPr>
          <a:xfrm flipV="1">
            <a:off x="5944086" y="4877431"/>
            <a:ext cx="115958" cy="637352"/>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p:cNvCxnSpPr>
            <a:stCxn id="68" idx="6"/>
            <a:endCxn id="123" idx="2"/>
          </p:cNvCxnSpPr>
          <p:nvPr/>
        </p:nvCxnSpPr>
        <p:spPr>
          <a:xfrm flipV="1">
            <a:off x="5944086" y="4877431"/>
            <a:ext cx="115958" cy="144262"/>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p:cNvCxnSpPr>
            <a:stCxn id="68" idx="6"/>
            <a:endCxn id="122" idx="2"/>
          </p:cNvCxnSpPr>
          <p:nvPr/>
        </p:nvCxnSpPr>
        <p:spPr>
          <a:xfrm flipV="1">
            <a:off x="5944086" y="4576473"/>
            <a:ext cx="115958" cy="44522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55" name="Oval 154"/>
          <p:cNvSpPr/>
          <p:nvPr/>
        </p:nvSpPr>
        <p:spPr>
          <a:xfrm>
            <a:off x="6414015" y="4287947"/>
            <a:ext cx="251367" cy="288525"/>
          </a:xfrm>
          <a:prstGeom prst="ellipse">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FFFFFF"/>
              </a:solidFill>
              <a:effectLst/>
              <a:uLnTx/>
              <a:uFillTx/>
              <a:latin typeface="Lato"/>
              <a:ea typeface="+mn-ea"/>
              <a:cs typeface="+mn-cs"/>
            </a:endParaRPr>
          </a:p>
        </p:txBody>
      </p:sp>
      <p:sp>
        <p:nvSpPr>
          <p:cNvPr id="156" name="Oval 155"/>
          <p:cNvSpPr/>
          <p:nvPr/>
        </p:nvSpPr>
        <p:spPr>
          <a:xfrm>
            <a:off x="6414015" y="4588906"/>
            <a:ext cx="251367" cy="288525"/>
          </a:xfrm>
          <a:prstGeom prst="ellipse">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FFFFFF"/>
              </a:solidFill>
              <a:effectLst/>
              <a:uLnTx/>
              <a:uFillTx/>
              <a:latin typeface="Lato"/>
              <a:ea typeface="+mn-ea"/>
              <a:cs typeface="+mn-cs"/>
            </a:endParaRPr>
          </a:p>
        </p:txBody>
      </p:sp>
      <p:sp>
        <p:nvSpPr>
          <p:cNvPr id="157" name="Oval 156"/>
          <p:cNvSpPr/>
          <p:nvPr/>
        </p:nvSpPr>
        <p:spPr>
          <a:xfrm>
            <a:off x="6414015" y="4889864"/>
            <a:ext cx="251367" cy="288525"/>
          </a:xfrm>
          <a:prstGeom prst="ellipse">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FFFFFF"/>
              </a:solidFill>
              <a:effectLst/>
              <a:uLnTx/>
              <a:uFillTx/>
              <a:latin typeface="Lato"/>
              <a:ea typeface="+mn-ea"/>
              <a:cs typeface="+mn-cs"/>
            </a:endParaRPr>
          </a:p>
        </p:txBody>
      </p:sp>
      <p:sp>
        <p:nvSpPr>
          <p:cNvPr id="158" name="Oval 157"/>
          <p:cNvSpPr/>
          <p:nvPr/>
        </p:nvSpPr>
        <p:spPr>
          <a:xfrm>
            <a:off x="6414015" y="5382954"/>
            <a:ext cx="251367" cy="288525"/>
          </a:xfrm>
          <a:prstGeom prst="ellipse">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FFFFFF"/>
              </a:solidFill>
              <a:effectLst/>
              <a:uLnTx/>
              <a:uFillTx/>
              <a:latin typeface="Lato"/>
              <a:ea typeface="+mn-ea"/>
              <a:cs typeface="+mn-cs"/>
            </a:endParaRPr>
          </a:p>
        </p:txBody>
      </p:sp>
      <p:cxnSp>
        <p:nvCxnSpPr>
          <p:cNvPr id="159" name="Straight Connector 158"/>
          <p:cNvCxnSpPr>
            <a:stCxn id="157" idx="4"/>
            <a:endCxn id="158" idx="0"/>
          </p:cNvCxnSpPr>
          <p:nvPr/>
        </p:nvCxnSpPr>
        <p:spPr>
          <a:xfrm>
            <a:off x="6539699" y="5178389"/>
            <a:ext cx="0" cy="204565"/>
          </a:xfrm>
          <a:prstGeom prst="line">
            <a:avLst/>
          </a:prstGeom>
          <a:ln w="28575">
            <a:solidFill>
              <a:schemeClr val="bg1">
                <a:lumMod val="50000"/>
              </a:schemeClr>
            </a:solidFill>
            <a:prstDash val="sysDot"/>
          </a:ln>
        </p:spPr>
        <p:style>
          <a:lnRef idx="3">
            <a:schemeClr val="dk1"/>
          </a:lnRef>
          <a:fillRef idx="0">
            <a:schemeClr val="dk1"/>
          </a:fillRef>
          <a:effectRef idx="2">
            <a:schemeClr val="dk1"/>
          </a:effectRef>
          <a:fontRef idx="minor">
            <a:schemeClr val="tx1"/>
          </a:fontRef>
        </p:style>
      </p:cxnSp>
      <p:cxnSp>
        <p:nvCxnSpPr>
          <p:cNvPr id="160" name="Straight Connector 159"/>
          <p:cNvCxnSpPr>
            <a:stCxn id="122" idx="6"/>
            <a:endCxn id="155" idx="2"/>
          </p:cNvCxnSpPr>
          <p:nvPr/>
        </p:nvCxnSpPr>
        <p:spPr>
          <a:xfrm flipV="1">
            <a:off x="6311412" y="4432210"/>
            <a:ext cx="102603" cy="144263"/>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p:cNvCxnSpPr>
            <a:stCxn id="122" idx="6"/>
            <a:endCxn id="156" idx="2"/>
          </p:cNvCxnSpPr>
          <p:nvPr/>
        </p:nvCxnSpPr>
        <p:spPr>
          <a:xfrm>
            <a:off x="6311412" y="4576473"/>
            <a:ext cx="102603" cy="156696"/>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p:cNvCxnSpPr>
            <a:stCxn id="123" idx="6"/>
            <a:endCxn id="156" idx="2"/>
          </p:cNvCxnSpPr>
          <p:nvPr/>
        </p:nvCxnSpPr>
        <p:spPr>
          <a:xfrm flipV="1">
            <a:off x="6311412" y="4733169"/>
            <a:ext cx="102603" cy="144262"/>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p:cNvCxnSpPr>
            <a:stCxn id="123" idx="6"/>
            <a:endCxn id="157" idx="2"/>
          </p:cNvCxnSpPr>
          <p:nvPr/>
        </p:nvCxnSpPr>
        <p:spPr>
          <a:xfrm>
            <a:off x="6311412" y="4877431"/>
            <a:ext cx="102603" cy="156696"/>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p:cNvCxnSpPr>
            <a:stCxn id="123" idx="6"/>
            <a:endCxn id="158" idx="2"/>
          </p:cNvCxnSpPr>
          <p:nvPr/>
        </p:nvCxnSpPr>
        <p:spPr>
          <a:xfrm>
            <a:off x="6311412" y="4877431"/>
            <a:ext cx="102603" cy="649786"/>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p:cNvCxnSpPr>
            <a:stCxn id="124" idx="6"/>
          </p:cNvCxnSpPr>
          <p:nvPr/>
        </p:nvCxnSpPr>
        <p:spPr>
          <a:xfrm>
            <a:off x="6311412" y="5370521"/>
            <a:ext cx="102603" cy="156696"/>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p:cNvCxnSpPr>
            <a:stCxn id="124" idx="6"/>
            <a:endCxn id="157" idx="2"/>
          </p:cNvCxnSpPr>
          <p:nvPr/>
        </p:nvCxnSpPr>
        <p:spPr>
          <a:xfrm flipV="1">
            <a:off x="6311412" y="5034127"/>
            <a:ext cx="102603" cy="336394"/>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p:cNvCxnSpPr>
            <a:stCxn id="123" idx="6"/>
            <a:endCxn id="155" idx="2"/>
          </p:cNvCxnSpPr>
          <p:nvPr/>
        </p:nvCxnSpPr>
        <p:spPr>
          <a:xfrm flipV="1">
            <a:off x="6311412" y="4432210"/>
            <a:ext cx="102603" cy="44522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a:stCxn id="157" idx="2"/>
            <a:endCxn id="122" idx="6"/>
          </p:cNvCxnSpPr>
          <p:nvPr/>
        </p:nvCxnSpPr>
        <p:spPr>
          <a:xfrm flipH="1" flipV="1">
            <a:off x="6311412" y="4576473"/>
            <a:ext cx="102603" cy="457654"/>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p:cNvCxnSpPr>
            <a:stCxn id="155" idx="6"/>
          </p:cNvCxnSpPr>
          <p:nvPr/>
        </p:nvCxnSpPr>
        <p:spPr>
          <a:xfrm>
            <a:off x="6665382" y="4432210"/>
            <a:ext cx="146489" cy="12433"/>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90" name="Rectangle 189"/>
          <p:cNvSpPr/>
          <p:nvPr/>
        </p:nvSpPr>
        <p:spPr>
          <a:xfrm>
            <a:off x="6811871" y="4438153"/>
            <a:ext cx="791722" cy="1004499"/>
          </a:xfrm>
          <a:prstGeom prst="rect">
            <a:avLst/>
          </a:prstGeom>
          <a:solidFill>
            <a:srgbClr val="DEAA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a:ln>
                  <a:noFill/>
                </a:ln>
                <a:solidFill>
                  <a:srgbClr val="FFFFFF"/>
                </a:solidFill>
                <a:effectLst/>
                <a:uLnTx/>
                <a:uFillTx/>
                <a:latin typeface="Lato"/>
                <a:ea typeface="+mn-ea"/>
                <a:cs typeface="+mn-cs"/>
              </a:rPr>
              <a:t>X’</a:t>
            </a:r>
          </a:p>
        </p:txBody>
      </p:sp>
      <p:cxnSp>
        <p:nvCxnSpPr>
          <p:cNvPr id="242" name="Straight Connector 241"/>
          <p:cNvCxnSpPr>
            <a:stCxn id="156" idx="6"/>
          </p:cNvCxnSpPr>
          <p:nvPr/>
        </p:nvCxnSpPr>
        <p:spPr>
          <a:xfrm flipV="1">
            <a:off x="6665382" y="4441041"/>
            <a:ext cx="146487" cy="292128"/>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45" name="Straight Connector 244"/>
          <p:cNvCxnSpPr>
            <a:endCxn id="190" idx="1"/>
          </p:cNvCxnSpPr>
          <p:nvPr/>
        </p:nvCxnSpPr>
        <p:spPr>
          <a:xfrm>
            <a:off x="6665382" y="4742000"/>
            <a:ext cx="146489" cy="198403"/>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47" name="Straight Connector 246"/>
          <p:cNvCxnSpPr/>
          <p:nvPr/>
        </p:nvCxnSpPr>
        <p:spPr>
          <a:xfrm>
            <a:off x="6665382" y="5042959"/>
            <a:ext cx="146488" cy="198403"/>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48" name="Straight Connector 247"/>
          <p:cNvCxnSpPr>
            <a:stCxn id="158" idx="6"/>
          </p:cNvCxnSpPr>
          <p:nvPr/>
        </p:nvCxnSpPr>
        <p:spPr>
          <a:xfrm flipV="1">
            <a:off x="6665382" y="5226258"/>
            <a:ext cx="146487" cy="300959"/>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51" name="Straight Connector 250"/>
          <p:cNvCxnSpPr>
            <a:stCxn id="158" idx="6"/>
          </p:cNvCxnSpPr>
          <p:nvPr/>
        </p:nvCxnSpPr>
        <p:spPr>
          <a:xfrm flipV="1">
            <a:off x="6665382" y="5435101"/>
            <a:ext cx="146487" cy="92116"/>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54" name="Straight Connector 253"/>
          <p:cNvCxnSpPr>
            <a:stCxn id="156" idx="6"/>
          </p:cNvCxnSpPr>
          <p:nvPr/>
        </p:nvCxnSpPr>
        <p:spPr>
          <a:xfrm>
            <a:off x="6665382" y="4733169"/>
            <a:ext cx="146487" cy="505523"/>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58" name="Straight Connector 257"/>
          <p:cNvCxnSpPr>
            <a:stCxn id="157" idx="6"/>
            <a:endCxn id="190" idx="1"/>
          </p:cNvCxnSpPr>
          <p:nvPr/>
        </p:nvCxnSpPr>
        <p:spPr>
          <a:xfrm flipV="1">
            <a:off x="6665382" y="4940403"/>
            <a:ext cx="146489" cy="93724"/>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62" name="TextBox 261"/>
          <p:cNvSpPr txBox="1"/>
          <p:nvPr/>
        </p:nvSpPr>
        <p:spPr>
          <a:xfrm>
            <a:off x="5176435" y="5683092"/>
            <a:ext cx="969411" cy="2308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900" b="0" i="0" u="none" strike="noStrike" kern="1200" cap="none" spc="0" normalizeH="0" baseline="0" noProof="0" dirty="0">
                <a:ln>
                  <a:noFill/>
                </a:ln>
                <a:solidFill>
                  <a:prstClr val="black"/>
                </a:solidFill>
                <a:effectLst/>
                <a:uLnTx/>
                <a:uFillTx/>
                <a:latin typeface="Lato"/>
                <a:ea typeface="+mn-ea"/>
                <a:cs typeface="+mn-cs"/>
              </a:rPr>
              <a:t>ENCONDER</a:t>
            </a:r>
          </a:p>
        </p:txBody>
      </p:sp>
      <p:sp>
        <p:nvSpPr>
          <p:cNvPr id="263" name="TextBox 262"/>
          <p:cNvSpPr txBox="1"/>
          <p:nvPr/>
        </p:nvSpPr>
        <p:spPr>
          <a:xfrm rot="16200000">
            <a:off x="5802912" y="5740493"/>
            <a:ext cx="738664" cy="230832"/>
          </a:xfrm>
          <a:prstGeom prst="rect">
            <a:avLst/>
          </a:prstGeom>
          <a:noFill/>
        </p:spPr>
        <p:txBody>
          <a:bodyPr vert="vert"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900" b="0" i="0" u="none" strike="noStrike" kern="1200" cap="none" spc="0" normalizeH="0" baseline="0" noProof="0" dirty="0">
                <a:ln>
                  <a:noFill/>
                </a:ln>
                <a:solidFill>
                  <a:prstClr val="black"/>
                </a:solidFill>
                <a:effectLst/>
                <a:uLnTx/>
                <a:uFillTx/>
                <a:latin typeface="Lato"/>
                <a:ea typeface="+mn-ea"/>
                <a:cs typeface="+mn-cs"/>
              </a:rPr>
              <a:t>CODE</a:t>
            </a:r>
          </a:p>
        </p:txBody>
      </p:sp>
      <p:sp>
        <p:nvSpPr>
          <p:cNvPr id="264" name="TextBox 263"/>
          <p:cNvSpPr txBox="1"/>
          <p:nvPr/>
        </p:nvSpPr>
        <p:spPr>
          <a:xfrm>
            <a:off x="6198642" y="5683092"/>
            <a:ext cx="969411" cy="2308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900" b="0" i="0" u="none" strike="noStrike" kern="1200" cap="none" spc="0" normalizeH="0" baseline="0" noProof="0" dirty="0">
                <a:ln>
                  <a:noFill/>
                </a:ln>
                <a:solidFill>
                  <a:prstClr val="black"/>
                </a:solidFill>
                <a:effectLst/>
                <a:uLnTx/>
                <a:uFillTx/>
                <a:latin typeface="Lato"/>
                <a:ea typeface="+mn-ea"/>
                <a:cs typeface="+mn-cs"/>
              </a:rPr>
              <a:t>DECODER</a:t>
            </a:r>
          </a:p>
        </p:txBody>
      </p:sp>
      <p:sp>
        <p:nvSpPr>
          <p:cNvPr id="267" name="Rectangle 266"/>
          <p:cNvSpPr/>
          <p:nvPr/>
        </p:nvSpPr>
        <p:spPr>
          <a:xfrm>
            <a:off x="8214163" y="3933973"/>
            <a:ext cx="3635173" cy="931024"/>
          </a:xfrm>
          <a:prstGeom prst="rect">
            <a:avLst/>
          </a:prstGeom>
          <a:solidFill>
            <a:schemeClr val="bg1">
              <a:lumMod val="95000"/>
            </a:schemeClr>
          </a:solid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fr-FR" altLang="fr-FR" sz="1100" b="1" i="0" u="none" strike="noStrike" kern="1200" cap="none" spc="0" normalizeH="0" baseline="0" noProof="0" dirty="0" err="1">
                <a:ln>
                  <a:noFill/>
                </a:ln>
                <a:solidFill>
                  <a:srgbClr val="006699"/>
                </a:solidFill>
                <a:effectLst/>
                <a:uLnTx/>
                <a:uFillTx/>
                <a:latin typeface="Consolas" panose="020B0609020204030204" pitchFamily="49" charset="0"/>
                <a:ea typeface="+mn-ea"/>
                <a:cs typeface="+mn-cs"/>
              </a:rPr>
              <a:t>from</a:t>
            </a:r>
            <a:r>
              <a:rPr kumimoji="0" lang="fr-FR" altLang="fr-FR" sz="1050" b="0" i="0" u="none" strike="noStrike" kern="1200" cap="none" spc="0" normalizeH="0" baseline="0" noProof="0" dirty="0">
                <a:ln>
                  <a:noFill/>
                </a:ln>
                <a:solidFill>
                  <a:srgbClr val="222222"/>
                </a:solidFill>
                <a:effectLst/>
                <a:uLnTx/>
                <a:uFillTx/>
                <a:latin typeface="Consolas" panose="020B0609020204030204" pitchFamily="49" charset="0"/>
                <a:ea typeface="+mn-ea"/>
                <a:cs typeface="+mn-cs"/>
              </a:rPr>
              <a:t> </a:t>
            </a:r>
            <a:r>
              <a:rPr kumimoji="0" lang="fr-FR" altLang="fr-FR" sz="11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keras.layers</a:t>
            </a:r>
            <a:r>
              <a:rPr kumimoji="0" lang="fr-FR" altLang="fr-FR" sz="11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fr-FR" altLang="fr-FR" sz="1100" b="1" i="0" u="none" strike="noStrike" kern="1200" cap="none" spc="0" normalizeH="0" baseline="0" noProof="0" dirty="0">
                <a:ln>
                  <a:noFill/>
                </a:ln>
                <a:solidFill>
                  <a:srgbClr val="006699"/>
                </a:solidFill>
                <a:effectLst/>
                <a:uLnTx/>
                <a:uFillTx/>
                <a:latin typeface="Consolas" panose="020B0609020204030204" pitchFamily="49" charset="0"/>
                <a:ea typeface="+mn-ea"/>
                <a:cs typeface="+mn-cs"/>
              </a:rPr>
              <a:t>import</a:t>
            </a:r>
            <a:r>
              <a:rPr kumimoji="0" lang="fr-FR" altLang="fr-FR" sz="1050" b="0" i="0" u="none" strike="noStrike" kern="1200" cap="none" spc="0" normalizeH="0" baseline="0" noProof="0" dirty="0">
                <a:ln>
                  <a:noFill/>
                </a:ln>
                <a:solidFill>
                  <a:srgbClr val="222222"/>
                </a:solidFill>
                <a:effectLst/>
                <a:uLnTx/>
                <a:uFillTx/>
                <a:latin typeface="Consolas" panose="020B0609020204030204" pitchFamily="49" charset="0"/>
                <a:ea typeface="+mn-ea"/>
                <a:cs typeface="+mn-cs"/>
              </a:rPr>
              <a:t> </a:t>
            </a:r>
            <a:r>
              <a:rPr kumimoji="0" lang="fr-FR" altLang="fr-FR" sz="1100" b="0" i="0" u="none" strike="noStrike" kern="1200" cap="none" spc="0" normalizeH="0" baseline="0" noProof="0" dirty="0">
                <a:ln>
                  <a:noFill/>
                </a:ln>
                <a:solidFill>
                  <a:srgbClr val="FF1493"/>
                </a:solidFill>
                <a:effectLst/>
                <a:uLnTx/>
                <a:uFillTx/>
                <a:latin typeface="Consolas" panose="020B0609020204030204" pitchFamily="49" charset="0"/>
                <a:ea typeface="+mn-ea"/>
                <a:cs typeface="+mn-cs"/>
              </a:rPr>
              <a:t>Input</a:t>
            </a:r>
            <a:r>
              <a:rPr kumimoji="0" lang="fr-FR" altLang="fr-FR" sz="11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Dense</a:t>
            </a:r>
            <a:endParaRPr kumimoji="0" lang="fr-FR" altLang="fr-FR" sz="1400" b="0" i="0" u="none" strike="noStrike" kern="1200" cap="none" spc="0" normalizeH="0" baseline="0" noProof="0" dirty="0">
              <a:ln>
                <a:noFill/>
              </a:ln>
              <a:solidFill>
                <a:prstClr val="black"/>
              </a:solidFill>
              <a:effectLst/>
              <a:uLnTx/>
              <a:uFillTx/>
              <a:latin typeface="Lato"/>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fr-FR" altLang="fr-FR" sz="1100" b="1" i="0" u="none" strike="noStrike" kern="1200" cap="none" spc="0" normalizeH="0" baseline="0" noProof="0" dirty="0" err="1">
                <a:ln>
                  <a:noFill/>
                </a:ln>
                <a:solidFill>
                  <a:srgbClr val="006699"/>
                </a:solidFill>
                <a:effectLst/>
                <a:uLnTx/>
                <a:uFillTx/>
                <a:latin typeface="Consolas" panose="020B0609020204030204" pitchFamily="49" charset="0"/>
                <a:ea typeface="+mn-ea"/>
                <a:cs typeface="+mn-cs"/>
              </a:rPr>
              <a:t>from</a:t>
            </a:r>
            <a:r>
              <a:rPr kumimoji="0" lang="fr-FR" altLang="fr-FR" sz="1050" b="0" i="0" u="none" strike="noStrike" kern="1200" cap="none" spc="0" normalizeH="0" baseline="0" noProof="0" dirty="0">
                <a:ln>
                  <a:noFill/>
                </a:ln>
                <a:solidFill>
                  <a:srgbClr val="222222"/>
                </a:solidFill>
                <a:effectLst/>
                <a:uLnTx/>
                <a:uFillTx/>
                <a:latin typeface="Consolas" panose="020B0609020204030204" pitchFamily="49" charset="0"/>
                <a:ea typeface="+mn-ea"/>
                <a:cs typeface="+mn-cs"/>
              </a:rPr>
              <a:t> </a:t>
            </a:r>
            <a:r>
              <a:rPr kumimoji="0" lang="fr-FR" altLang="fr-FR" sz="11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keras.models</a:t>
            </a:r>
            <a:r>
              <a:rPr kumimoji="0" lang="fr-FR" altLang="fr-FR" sz="11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fr-FR" altLang="fr-FR" sz="1100" b="1" i="0" u="none" strike="noStrike" kern="1200" cap="none" spc="0" normalizeH="0" baseline="0" noProof="0" dirty="0">
                <a:ln>
                  <a:noFill/>
                </a:ln>
                <a:solidFill>
                  <a:srgbClr val="006699"/>
                </a:solidFill>
                <a:effectLst/>
                <a:uLnTx/>
                <a:uFillTx/>
                <a:latin typeface="Consolas" panose="020B0609020204030204" pitchFamily="49" charset="0"/>
                <a:ea typeface="+mn-ea"/>
                <a:cs typeface="+mn-cs"/>
              </a:rPr>
              <a:t>import</a:t>
            </a:r>
            <a:r>
              <a:rPr kumimoji="0" lang="fr-FR" altLang="fr-FR" sz="1050" b="0" i="0" u="none" strike="noStrike" kern="1200" cap="none" spc="0" normalizeH="0" baseline="0" noProof="0" dirty="0">
                <a:ln>
                  <a:noFill/>
                </a:ln>
                <a:solidFill>
                  <a:srgbClr val="222222"/>
                </a:solidFill>
                <a:effectLst/>
                <a:uLnTx/>
                <a:uFillTx/>
                <a:latin typeface="Consolas" panose="020B0609020204030204" pitchFamily="49" charset="0"/>
                <a:ea typeface="+mn-ea"/>
                <a:cs typeface="+mn-cs"/>
              </a:rPr>
              <a:t> </a:t>
            </a:r>
            <a:r>
              <a:rPr kumimoji="0" lang="fr-FR" altLang="fr-FR" sz="11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Model</a:t>
            </a:r>
            <a:endParaRPr kumimoji="0" lang="fr-FR" altLang="fr-FR" sz="1400" b="0" i="0" u="none" strike="noStrike" kern="1200" cap="none" spc="0" normalizeH="0" baseline="0" noProof="0" dirty="0">
              <a:ln>
                <a:noFill/>
              </a:ln>
              <a:solidFill>
                <a:prstClr val="black"/>
              </a:solidFill>
              <a:effectLst/>
              <a:uLnTx/>
              <a:uFillTx/>
              <a:latin typeface="Lato"/>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fr-FR" altLang="fr-FR" sz="1050" b="0" i="0" u="none" strike="noStrike" kern="1200" cap="none" spc="0" normalizeH="0" baseline="0" noProof="0" dirty="0">
              <a:ln>
                <a:noFill/>
              </a:ln>
              <a:solidFill>
                <a:srgbClr val="222222"/>
              </a:solidFill>
              <a:effectLst/>
              <a:uLnTx/>
              <a:uFillTx/>
              <a:latin typeface="Consolas" panose="020B0609020204030204" pitchFamily="49"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fr-FR" altLang="fr-FR" sz="1100" b="0" i="0" u="none" strike="noStrike" kern="1200" cap="none" spc="0" normalizeH="0" baseline="0" noProof="0" dirty="0">
                <a:ln>
                  <a:noFill/>
                </a:ln>
                <a:solidFill>
                  <a:srgbClr val="008200"/>
                </a:solidFill>
                <a:effectLst/>
                <a:uLnTx/>
                <a:uFillTx/>
                <a:latin typeface="Consolas" panose="020B0609020204030204" pitchFamily="49" charset="0"/>
                <a:ea typeface="+mn-ea"/>
                <a:cs typeface="+mn-cs"/>
              </a:rPr>
              <a:t># Exemple : https://blog.keras.io/building-autoencoders-in-keras.html</a:t>
            </a:r>
            <a:endParaRPr kumimoji="0" lang="fr-FR" altLang="fr-FR" sz="1400" b="0" i="0" u="none" strike="noStrike" kern="1200" cap="none" spc="0" normalizeH="0" baseline="0" noProof="0" dirty="0">
              <a:ln>
                <a:noFill/>
              </a:ln>
              <a:solidFill>
                <a:prstClr val="black"/>
              </a:solidFill>
              <a:effectLst/>
              <a:uLnTx/>
              <a:uFillTx/>
              <a:latin typeface="Lato"/>
              <a:ea typeface="+mn-ea"/>
              <a:cs typeface="+mn-cs"/>
            </a:endParaRPr>
          </a:p>
        </p:txBody>
      </p:sp>
      <p:pic>
        <p:nvPicPr>
          <p:cNvPr id="268" name="Picture 267"/>
          <p:cNvPicPr>
            <a:picLocks noChangeAspect="1"/>
          </p:cNvPicPr>
          <p:nvPr/>
        </p:nvPicPr>
        <p:blipFill>
          <a:blip r:embed="rId7"/>
          <a:stretch>
            <a:fillRect/>
          </a:stretch>
        </p:blipFill>
        <p:spPr>
          <a:xfrm>
            <a:off x="7634420" y="4099802"/>
            <a:ext cx="567066" cy="567066"/>
          </a:xfrm>
          <a:prstGeom prst="rect">
            <a:avLst/>
          </a:prstGeom>
        </p:spPr>
      </p:pic>
      <p:sp>
        <p:nvSpPr>
          <p:cNvPr id="271" name="Rectangle 270"/>
          <p:cNvSpPr/>
          <p:nvPr/>
        </p:nvSpPr>
        <p:spPr>
          <a:xfrm>
            <a:off x="8214163" y="4949104"/>
            <a:ext cx="3635173" cy="931024"/>
          </a:xfrm>
          <a:prstGeom prst="rect">
            <a:avLst/>
          </a:prstGeom>
          <a:solidFill>
            <a:schemeClr val="bg1">
              <a:lumMod val="95000"/>
            </a:schemeClr>
          </a:solid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fr-FR" altLang="fr-FR" sz="1100" b="1" i="0" u="sng" strike="noStrike" kern="1200" cap="none" spc="0" normalizeH="0" baseline="0" noProof="0" dirty="0" err="1">
                <a:ln>
                  <a:noFill/>
                </a:ln>
                <a:solidFill>
                  <a:srgbClr val="003399"/>
                </a:solidFill>
                <a:effectLst/>
                <a:uLnTx/>
                <a:uFillTx/>
                <a:latin typeface="Consolas" panose="020B0609020204030204" pitchFamily="49" charset="0"/>
                <a:ea typeface="+mn-ea"/>
                <a:cs typeface="Courier New" panose="02070309020205020404" pitchFamily="49" charset="0"/>
                <a:hlinkClick r:id="rId9"/>
              </a:rPr>
              <a:t>library</a:t>
            </a:r>
            <a:r>
              <a:rPr kumimoji="0" lang="fr-FR" altLang="fr-FR" sz="1100" b="0" i="0" u="none" strike="noStrike" kern="1200" cap="none" spc="0" normalizeH="0" baseline="0" noProof="0" dirty="0">
                <a:ln>
                  <a:noFill/>
                </a:ln>
                <a:solidFill>
                  <a:srgbClr val="009900"/>
                </a:solidFill>
                <a:effectLst/>
                <a:uLnTx/>
                <a:uFillTx/>
                <a:latin typeface="Consolas" panose="020B0609020204030204" pitchFamily="49" charset="0"/>
                <a:ea typeface="+mn-ea"/>
                <a:cs typeface="Courier New" panose="02070309020205020404" pitchFamily="49" charset="0"/>
              </a:rPr>
              <a:t>(</a:t>
            </a:r>
            <a:r>
              <a:rPr kumimoji="0" lang="fr-FR" altLang="fr-FR" sz="1100" b="0" i="0" u="sng" strike="noStrike" kern="1200" cap="none" spc="0" normalizeH="0" baseline="0" noProof="0" dirty="0">
                <a:ln>
                  <a:noFill/>
                </a:ln>
                <a:solidFill>
                  <a:srgbClr val="800080"/>
                </a:solidFill>
                <a:effectLst/>
                <a:uLnTx/>
                <a:uFillTx/>
                <a:latin typeface="Consolas" panose="020B0609020204030204" pitchFamily="49" charset="0"/>
                <a:ea typeface="+mn-ea"/>
                <a:cs typeface="Courier New" panose="02070309020205020404" pitchFamily="49" charset="0"/>
              </a:rPr>
              <a:t>SAENET</a:t>
            </a:r>
            <a:r>
              <a:rPr kumimoji="0" lang="fr-FR" altLang="fr-FR" sz="1100" b="0" i="0" u="none" strike="noStrike" kern="1200" cap="none" spc="0" normalizeH="0" baseline="0" noProof="0" dirty="0">
                <a:ln>
                  <a:noFill/>
                </a:ln>
                <a:solidFill>
                  <a:srgbClr val="009900"/>
                </a:solidFill>
                <a:effectLst/>
                <a:uLnTx/>
                <a:uFillTx/>
                <a:latin typeface="Consolas" panose="020B0609020204030204" pitchFamily="49" charset="0"/>
                <a:ea typeface="+mn-ea"/>
                <a:cs typeface="Courier New" panose="020703090202050204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fr-FR" altLang="fr-FR" sz="1050" b="0" i="0" u="none" strike="noStrike" kern="1200" cap="none" spc="0" normalizeH="0" baseline="0" noProof="0" dirty="0">
              <a:ln>
                <a:noFill/>
              </a:ln>
              <a:solidFill>
                <a:srgbClr val="222222"/>
              </a:solidFill>
              <a:effectLst/>
              <a:uLnTx/>
              <a:uFillTx/>
              <a:latin typeface="Consolas" panose="020B0609020204030204" pitchFamily="49"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fr-FR" altLang="fr-FR" sz="1100" b="0" i="0" u="none" strike="noStrike" kern="1200" cap="none" spc="0" normalizeH="0" baseline="0" noProof="0" dirty="0">
                <a:ln>
                  <a:noFill/>
                </a:ln>
                <a:solidFill>
                  <a:srgbClr val="008200"/>
                </a:solidFill>
                <a:effectLst/>
                <a:uLnTx/>
                <a:uFillTx/>
                <a:latin typeface="Consolas" panose="020B0609020204030204" pitchFamily="49" charset="0"/>
                <a:ea typeface="+mn-ea"/>
                <a:cs typeface="+mn-cs"/>
              </a:rPr>
              <a:t># Exemple : h</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fr-FR" altLang="fr-FR" sz="1100" b="0" i="0" u="none" strike="noStrike" kern="1200" cap="none" spc="0" normalizeH="0" baseline="0" noProof="0" dirty="0">
                <a:ln>
                  <a:noFill/>
                </a:ln>
                <a:solidFill>
                  <a:srgbClr val="008200"/>
                </a:solidFill>
                <a:effectLst/>
                <a:uLnTx/>
                <a:uFillTx/>
                <a:latin typeface="Consolas" panose="020B0609020204030204" pitchFamily="49" charset="0"/>
                <a:ea typeface="+mn-ea"/>
                <a:cs typeface="+mn-cs"/>
              </a:rPr>
              <a:t>https://web.cs.dal.ca/~kallada/stat2450/lectures/Lecture17.pdf</a:t>
            </a:r>
            <a:endParaRPr kumimoji="0" lang="fr-FR" altLang="fr-FR" sz="1400" b="0" i="0" u="none" strike="noStrike" kern="1200" cap="none" spc="0" normalizeH="0" baseline="0" noProof="0" dirty="0">
              <a:ln>
                <a:noFill/>
              </a:ln>
              <a:solidFill>
                <a:prstClr val="black"/>
              </a:solidFill>
              <a:effectLst/>
              <a:uLnTx/>
              <a:uFillTx/>
              <a:latin typeface="Lato"/>
              <a:ea typeface="+mn-ea"/>
              <a:cs typeface="+mn-cs"/>
            </a:endParaRPr>
          </a:p>
        </p:txBody>
      </p:sp>
      <p:pic>
        <p:nvPicPr>
          <p:cNvPr id="273" name="Picture 272"/>
          <p:cNvPicPr>
            <a:picLocks noChangeAspect="1"/>
          </p:cNvPicPr>
          <p:nvPr/>
        </p:nvPicPr>
        <p:blipFill>
          <a:blip r:embed="rId8"/>
          <a:stretch>
            <a:fillRect/>
          </a:stretch>
        </p:blipFill>
        <p:spPr>
          <a:xfrm>
            <a:off x="7700045" y="5284585"/>
            <a:ext cx="412238" cy="318920"/>
          </a:xfrm>
          <a:prstGeom prst="rect">
            <a:avLst/>
          </a:prstGeom>
        </p:spPr>
      </p:pic>
      <p:sp>
        <p:nvSpPr>
          <p:cNvPr id="92" name="Rectangle 91"/>
          <p:cNvSpPr/>
          <p:nvPr/>
        </p:nvSpPr>
        <p:spPr>
          <a:xfrm>
            <a:off x="0" y="0"/>
            <a:ext cx="2762655" cy="4863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0" name="Rectangle 109"/>
          <p:cNvSpPr/>
          <p:nvPr/>
        </p:nvSpPr>
        <p:spPr>
          <a:xfrm>
            <a:off x="-1" y="6371617"/>
            <a:ext cx="2762655" cy="4863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1" name="Rectangle 110"/>
          <p:cNvSpPr/>
          <p:nvPr/>
        </p:nvSpPr>
        <p:spPr>
          <a:xfrm>
            <a:off x="9345038" y="6509"/>
            <a:ext cx="2762655" cy="4863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2" name="Rectangle 111"/>
          <p:cNvSpPr/>
          <p:nvPr/>
        </p:nvSpPr>
        <p:spPr>
          <a:xfrm>
            <a:off x="4620737" y="1086277"/>
            <a:ext cx="2762655" cy="4863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3" name="Rectangle 112"/>
          <p:cNvSpPr/>
          <p:nvPr/>
        </p:nvSpPr>
        <p:spPr>
          <a:xfrm>
            <a:off x="9429345" y="6371617"/>
            <a:ext cx="2762655" cy="4863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62544472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15629" y="0"/>
            <a:ext cx="10515600" cy="1325563"/>
          </a:xfrm>
        </p:spPr>
        <p:txBody>
          <a:bodyPr/>
          <a:lstStyle/>
          <a:p>
            <a:r>
              <a:rPr lang="fr-FR" dirty="0" smtClean="0"/>
              <a:t>Sommaire</a:t>
            </a:r>
            <a:endParaRPr lang="fr-FR" dirty="0"/>
          </a:p>
        </p:txBody>
      </p:sp>
      <p:sp>
        <p:nvSpPr>
          <p:cNvPr id="7" name="Espace réservé du texte 1"/>
          <p:cNvSpPr txBox="1">
            <a:spLocks/>
          </p:cNvSpPr>
          <p:nvPr/>
        </p:nvSpPr>
        <p:spPr bwMode="gray">
          <a:xfrm>
            <a:off x="1550034" y="1243491"/>
            <a:ext cx="7830920" cy="1219693"/>
          </a:xfrm>
          <a:prstGeom prst="rect">
            <a:avLst/>
          </a:prstGeom>
          <a:solidFill>
            <a:srgbClr val="B4AFA5">
              <a:lumMod val="40000"/>
              <a:lumOff val="6000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lvl1pPr marL="92075" indent="0" algn="l" rtl="0" eaLnBrk="1" fontAlgn="base" hangingPunct="1">
              <a:lnSpc>
                <a:spcPct val="100000"/>
              </a:lnSpc>
              <a:spcBef>
                <a:spcPts val="376"/>
              </a:spcBef>
              <a:spcAft>
                <a:spcPts val="376"/>
              </a:spcAft>
              <a:defRPr sz="1600" b="0" cap="none" baseline="0">
                <a:solidFill>
                  <a:schemeClr val="tx1"/>
                </a:solidFill>
                <a:latin typeface="Calibri" panose="020F0502020204030204" pitchFamily="34" charset="0"/>
                <a:ea typeface="+mn-ea"/>
                <a:cs typeface="Calibri" panose="020F0502020204030204" pitchFamily="34" charset="0"/>
              </a:defRPr>
            </a:lvl1pPr>
            <a:lvl2pPr marL="180975" indent="-180975" algn="l" rtl="0" eaLnBrk="1" fontAlgn="base" hangingPunct="1">
              <a:lnSpc>
                <a:spcPct val="100000"/>
              </a:lnSpc>
              <a:spcBef>
                <a:spcPts val="0"/>
              </a:spcBef>
              <a:spcAft>
                <a:spcPts val="0"/>
              </a:spcAft>
              <a:buClrTx/>
              <a:buChar char="•"/>
              <a:defRPr sz="1800">
                <a:solidFill>
                  <a:schemeClr val="tx1"/>
                </a:solidFill>
                <a:latin typeface="Calibri" panose="020F0502020204030204" pitchFamily="34" charset="0"/>
                <a:cs typeface="Calibri" panose="020F0502020204030204" pitchFamily="34" charset="0"/>
              </a:defRPr>
            </a:lvl2pPr>
            <a:lvl3pPr marL="361950" indent="-180975" algn="l" rtl="0" eaLnBrk="1" fontAlgn="base" hangingPunct="1">
              <a:lnSpc>
                <a:spcPct val="100000"/>
              </a:lnSpc>
              <a:spcBef>
                <a:spcPts val="0"/>
              </a:spcBef>
              <a:spcAft>
                <a:spcPts val="0"/>
              </a:spcAft>
              <a:buClrTx/>
              <a:buFont typeface="Arial" panose="020B0604020202020204" pitchFamily="34" charset="0"/>
              <a:buChar char="•"/>
              <a:defRPr sz="1600">
                <a:solidFill>
                  <a:schemeClr val="tx1"/>
                </a:solidFill>
                <a:latin typeface="Calibri" panose="020F0502020204030204" pitchFamily="34" charset="0"/>
                <a:cs typeface="Calibri" panose="020F0502020204030204" pitchFamily="34" charset="0"/>
              </a:defRPr>
            </a:lvl3pPr>
            <a:lvl4pPr marL="542925" indent="-180975" algn="l" rtl="0" eaLnBrk="1" fontAlgn="base" hangingPunct="1">
              <a:lnSpc>
                <a:spcPct val="100000"/>
              </a:lnSpc>
              <a:spcBef>
                <a:spcPts val="0"/>
              </a:spcBef>
              <a:spcAft>
                <a:spcPts val="0"/>
              </a:spcAft>
              <a:buClrTx/>
              <a:buFont typeface="Arial" panose="020B0604020202020204" pitchFamily="34" charset="0"/>
              <a:buChar char="•"/>
              <a:defRPr sz="1400">
                <a:solidFill>
                  <a:schemeClr val="tx1"/>
                </a:solidFill>
                <a:latin typeface="Calibri" panose="020F0502020204030204" pitchFamily="34" charset="0"/>
                <a:cs typeface="Calibri" panose="020F0502020204030204" pitchFamily="34" charset="0"/>
              </a:defRPr>
            </a:lvl4pPr>
            <a:lvl5pPr marL="268288" indent="-174625" algn="l" rtl="0" eaLnBrk="1" fontAlgn="base" hangingPunct="1">
              <a:lnSpc>
                <a:spcPct val="100000"/>
              </a:lnSpc>
              <a:spcBef>
                <a:spcPts val="376"/>
              </a:spcBef>
              <a:spcAft>
                <a:spcPts val="376"/>
              </a:spcAft>
              <a:buClrTx/>
              <a:defRPr sz="1200">
                <a:solidFill>
                  <a:schemeClr val="tx1"/>
                </a:solidFill>
                <a:latin typeface="Calibri" panose="020F0502020204030204" pitchFamily="34" charset="0"/>
                <a:cs typeface="Calibri" panose="020F0502020204030204" pitchFamily="34" charset="0"/>
              </a:defRPr>
            </a:lvl5pPr>
            <a:lvl6pPr marL="608013" algn="l" rtl="0" eaLnBrk="1" fontAlgn="base" hangingPunct="1">
              <a:spcBef>
                <a:spcPct val="20000"/>
              </a:spcBef>
              <a:spcAft>
                <a:spcPct val="30000"/>
              </a:spcAft>
              <a:defRPr sz="1100">
                <a:solidFill>
                  <a:schemeClr val="tx1"/>
                </a:solidFill>
                <a:latin typeface="+mn-lt"/>
                <a:cs typeface="+mn-cs"/>
              </a:defRPr>
            </a:lvl6pPr>
            <a:lvl7pPr marL="1065213" algn="l" rtl="0" eaLnBrk="1" fontAlgn="base" hangingPunct="1">
              <a:spcBef>
                <a:spcPct val="20000"/>
              </a:spcBef>
              <a:spcAft>
                <a:spcPct val="30000"/>
              </a:spcAft>
              <a:defRPr sz="1100">
                <a:solidFill>
                  <a:schemeClr val="tx1"/>
                </a:solidFill>
                <a:latin typeface="+mn-lt"/>
                <a:cs typeface="+mn-cs"/>
              </a:defRPr>
            </a:lvl7pPr>
            <a:lvl8pPr marL="1522413" algn="l" rtl="0" eaLnBrk="1" fontAlgn="base" hangingPunct="1">
              <a:spcBef>
                <a:spcPct val="20000"/>
              </a:spcBef>
              <a:spcAft>
                <a:spcPct val="30000"/>
              </a:spcAft>
              <a:defRPr sz="1100">
                <a:solidFill>
                  <a:schemeClr val="tx1"/>
                </a:solidFill>
                <a:latin typeface="+mn-lt"/>
                <a:cs typeface="+mn-cs"/>
              </a:defRPr>
            </a:lvl8pPr>
            <a:lvl9pPr marL="1979613" algn="l" rtl="0" eaLnBrk="1" fontAlgn="base" hangingPunct="1">
              <a:spcBef>
                <a:spcPct val="20000"/>
              </a:spcBef>
              <a:spcAft>
                <a:spcPct val="30000"/>
              </a:spcAft>
              <a:defRPr sz="1100">
                <a:solidFill>
                  <a:schemeClr val="tx1"/>
                </a:solidFill>
                <a:latin typeface="+mn-lt"/>
                <a:cs typeface="+mn-cs"/>
              </a:defRPr>
            </a:lvl9pPr>
          </a:lstStyle>
          <a:p>
            <a:pPr marL="92075" marR="0" lvl="0" indent="0" algn="l" defTabSz="914400" rtl="0" eaLnBrk="1" fontAlgn="base" latinLnBrk="0" hangingPunct="1">
              <a:lnSpc>
                <a:spcPct val="100000"/>
              </a:lnSpc>
              <a:spcBef>
                <a:spcPts val="376"/>
              </a:spcBef>
              <a:spcAft>
                <a:spcPts val="376"/>
              </a:spcAft>
              <a:buClrTx/>
              <a:buSzTx/>
              <a:buFontTx/>
              <a:buNone/>
              <a:tabLst/>
              <a:defRPr/>
            </a:pPr>
            <a:r>
              <a:rPr kumimoji="0" lang="en-US" sz="1600" b="0" i="0" u="none" strike="noStrike" kern="0" cap="none" spc="0" normalizeH="0" baseline="0" noProof="0" dirty="0" err="1" smtClean="0">
                <a:ln>
                  <a:noFill/>
                </a:ln>
                <a:solidFill>
                  <a:sysClr val="windowText" lastClr="000000"/>
                </a:solidFill>
                <a:effectLst/>
                <a:uLnTx/>
                <a:uFillTx/>
                <a:latin typeface="Calibri" panose="020F0502020204030204" pitchFamily="34" charset="0"/>
                <a:ea typeface="+mn-ea"/>
              </a:rPr>
              <a:t>Presentatio</a:t>
            </a:r>
            <a:r>
              <a:rPr lang="en-US" kern="0" dirty="0" smtClean="0">
                <a:solidFill>
                  <a:sysClr val="windowText" lastClr="000000"/>
                </a:solidFill>
              </a:rPr>
              <a:t>n</a:t>
            </a:r>
            <a:endParaRPr kumimoji="0" lang="en-US" sz="1600" b="0" i="0" u="none" strike="noStrike" kern="0" cap="none" spc="0" normalizeH="0" baseline="0" noProof="0" dirty="0" smtClean="0">
              <a:ln>
                <a:noFill/>
              </a:ln>
              <a:solidFill>
                <a:sysClr val="windowText" lastClr="000000"/>
              </a:solidFill>
              <a:effectLst/>
              <a:uLnTx/>
              <a:uFillTx/>
              <a:latin typeface="Calibri" panose="020F0502020204030204" pitchFamily="34" charset="0"/>
              <a:ea typeface="+mn-ea"/>
            </a:endParaRPr>
          </a:p>
          <a:p>
            <a:pPr marL="466725" marR="0" lvl="1" indent="-285750" algn="l" defTabSz="914400" rtl="0" eaLnBrk="1" fontAlgn="base" latinLnBrk="0" hangingPunct="1">
              <a:lnSpc>
                <a:spcPct val="100000"/>
              </a:lnSpc>
              <a:spcBef>
                <a:spcPts val="0"/>
              </a:spcBef>
              <a:spcAft>
                <a:spcPts val="0"/>
              </a:spcAft>
              <a:buClrTx/>
              <a:buSzTx/>
              <a:buFont typeface="Courier New" panose="02070309020205020404" pitchFamily="49" charset="0"/>
              <a:buChar char="o"/>
              <a:tabLst/>
              <a:defRPr/>
            </a:pPr>
            <a:r>
              <a:rPr kumimoji="0" lang="fr-FR" sz="1400" b="0" i="0" u="none" strike="noStrike" kern="0" cap="none" spc="0" normalizeH="0" baseline="0" noProof="0" dirty="0" err="1" smtClean="0">
                <a:ln>
                  <a:noFill/>
                </a:ln>
                <a:solidFill>
                  <a:sysClr val="windowText" lastClr="000000"/>
                </a:solidFill>
                <a:effectLst/>
                <a:uLnTx/>
                <a:uFillTx/>
                <a:latin typeface="Calibri" panose="020F0502020204030204" pitchFamily="34" charset="0"/>
              </a:rPr>
              <a:t>Capgemini</a:t>
            </a:r>
            <a:r>
              <a:rPr kumimoji="0" lang="fr-FR" sz="1400" b="0" i="0" u="none" strike="noStrike" kern="0" cap="none" spc="0" normalizeH="0" baseline="0" noProof="0" dirty="0" smtClean="0">
                <a:ln>
                  <a:noFill/>
                </a:ln>
                <a:solidFill>
                  <a:sysClr val="windowText" lastClr="000000"/>
                </a:solidFill>
                <a:effectLst/>
                <a:uLnTx/>
                <a:uFillTx/>
                <a:latin typeface="Calibri" panose="020F0502020204030204" pitchFamily="34" charset="0"/>
              </a:rPr>
              <a:t> Consulting</a:t>
            </a:r>
          </a:p>
          <a:p>
            <a:pPr marL="466725" marR="0" lvl="1" indent="-285750" algn="l" defTabSz="914400" rtl="0" eaLnBrk="1" fontAlgn="base" latinLnBrk="0" hangingPunct="1">
              <a:lnSpc>
                <a:spcPct val="100000"/>
              </a:lnSpc>
              <a:spcBef>
                <a:spcPts val="0"/>
              </a:spcBef>
              <a:spcAft>
                <a:spcPts val="0"/>
              </a:spcAft>
              <a:buClrTx/>
              <a:buSzTx/>
              <a:buFont typeface="Courier New" panose="02070309020205020404" pitchFamily="49" charset="0"/>
              <a:buChar char="o"/>
              <a:tabLst/>
              <a:defRPr/>
            </a:pPr>
            <a:r>
              <a:rPr lang="fr-FR" sz="1400" kern="0" dirty="0" err="1" smtClean="0">
                <a:solidFill>
                  <a:sysClr val="windowText" lastClr="000000"/>
                </a:solidFill>
              </a:rPr>
              <a:t>Assystem</a:t>
            </a:r>
            <a:r>
              <a:rPr lang="fr-FR" sz="1400" kern="0" dirty="0" smtClean="0">
                <a:solidFill>
                  <a:sysClr val="windowText" lastClr="000000"/>
                </a:solidFill>
              </a:rPr>
              <a:t> technologies</a:t>
            </a:r>
            <a:endParaRPr kumimoji="0" lang="fr-FR" sz="1400" b="0" i="0" u="none" strike="noStrike" kern="0" cap="none" spc="0" normalizeH="0" baseline="0" noProof="0" dirty="0">
              <a:ln>
                <a:noFill/>
              </a:ln>
              <a:solidFill>
                <a:sysClr val="windowText" lastClr="000000"/>
              </a:solidFill>
              <a:effectLst/>
              <a:uLnTx/>
              <a:uFillTx/>
              <a:latin typeface="Calibri" panose="020F0502020204030204" pitchFamily="34" charset="0"/>
            </a:endParaRPr>
          </a:p>
        </p:txBody>
      </p:sp>
      <p:sp>
        <p:nvSpPr>
          <p:cNvPr id="8" name="Espace réservé du texte 2"/>
          <p:cNvSpPr txBox="1">
            <a:spLocks/>
          </p:cNvSpPr>
          <p:nvPr/>
        </p:nvSpPr>
        <p:spPr bwMode="gray">
          <a:xfrm>
            <a:off x="1550034" y="2611643"/>
            <a:ext cx="7826581" cy="1440160"/>
          </a:xfrm>
          <a:prstGeom prst="rect">
            <a:avLst/>
          </a:prstGeom>
          <a:solidFill>
            <a:srgbClr val="B4AFA5">
              <a:lumMod val="40000"/>
              <a:lumOff val="6000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lvl1pPr marL="92075" indent="0" algn="l" rtl="0" eaLnBrk="1" fontAlgn="base" hangingPunct="1">
              <a:lnSpc>
                <a:spcPct val="100000"/>
              </a:lnSpc>
              <a:spcBef>
                <a:spcPts val="376"/>
              </a:spcBef>
              <a:spcAft>
                <a:spcPts val="376"/>
              </a:spcAft>
              <a:defRPr sz="1600" b="0" cap="none" baseline="0">
                <a:solidFill>
                  <a:schemeClr val="tx1"/>
                </a:solidFill>
                <a:latin typeface="Calibri" panose="020F0502020204030204" pitchFamily="34" charset="0"/>
                <a:ea typeface="+mn-ea"/>
                <a:cs typeface="Calibri" panose="020F0502020204030204" pitchFamily="34" charset="0"/>
              </a:defRPr>
            </a:lvl1pPr>
            <a:lvl2pPr marL="180975" indent="-180975" algn="l" rtl="0" eaLnBrk="1" fontAlgn="base" hangingPunct="1">
              <a:lnSpc>
                <a:spcPct val="100000"/>
              </a:lnSpc>
              <a:spcBef>
                <a:spcPts val="0"/>
              </a:spcBef>
              <a:spcAft>
                <a:spcPts val="0"/>
              </a:spcAft>
              <a:buClrTx/>
              <a:buChar char="•"/>
              <a:defRPr sz="1800">
                <a:solidFill>
                  <a:schemeClr val="tx1"/>
                </a:solidFill>
                <a:latin typeface="Calibri" panose="020F0502020204030204" pitchFamily="34" charset="0"/>
                <a:cs typeface="Calibri" panose="020F0502020204030204" pitchFamily="34" charset="0"/>
              </a:defRPr>
            </a:lvl2pPr>
            <a:lvl3pPr marL="361950" indent="-180975" algn="l" rtl="0" eaLnBrk="1" fontAlgn="base" hangingPunct="1">
              <a:lnSpc>
                <a:spcPct val="100000"/>
              </a:lnSpc>
              <a:spcBef>
                <a:spcPts val="0"/>
              </a:spcBef>
              <a:spcAft>
                <a:spcPts val="0"/>
              </a:spcAft>
              <a:buClrTx/>
              <a:buFont typeface="Arial" panose="020B0604020202020204" pitchFamily="34" charset="0"/>
              <a:buChar char="•"/>
              <a:defRPr sz="1600">
                <a:solidFill>
                  <a:schemeClr val="tx1"/>
                </a:solidFill>
                <a:latin typeface="Calibri" panose="020F0502020204030204" pitchFamily="34" charset="0"/>
                <a:cs typeface="Calibri" panose="020F0502020204030204" pitchFamily="34" charset="0"/>
              </a:defRPr>
            </a:lvl3pPr>
            <a:lvl4pPr marL="542925" indent="-180975" algn="l" rtl="0" eaLnBrk="1" fontAlgn="base" hangingPunct="1">
              <a:lnSpc>
                <a:spcPct val="100000"/>
              </a:lnSpc>
              <a:spcBef>
                <a:spcPts val="0"/>
              </a:spcBef>
              <a:spcAft>
                <a:spcPts val="0"/>
              </a:spcAft>
              <a:buClrTx/>
              <a:buFont typeface="Arial" panose="020B0604020202020204" pitchFamily="34" charset="0"/>
              <a:buChar char="•"/>
              <a:defRPr sz="1400">
                <a:solidFill>
                  <a:schemeClr val="tx1"/>
                </a:solidFill>
                <a:latin typeface="Calibri" panose="020F0502020204030204" pitchFamily="34" charset="0"/>
                <a:cs typeface="Calibri" panose="020F0502020204030204" pitchFamily="34" charset="0"/>
              </a:defRPr>
            </a:lvl4pPr>
            <a:lvl5pPr marL="268288" indent="-174625" algn="l" rtl="0" eaLnBrk="1" fontAlgn="base" hangingPunct="1">
              <a:lnSpc>
                <a:spcPct val="100000"/>
              </a:lnSpc>
              <a:spcBef>
                <a:spcPts val="376"/>
              </a:spcBef>
              <a:spcAft>
                <a:spcPts val="376"/>
              </a:spcAft>
              <a:buClrTx/>
              <a:defRPr sz="1200">
                <a:solidFill>
                  <a:schemeClr val="tx1"/>
                </a:solidFill>
                <a:latin typeface="Calibri" panose="020F0502020204030204" pitchFamily="34" charset="0"/>
                <a:cs typeface="Calibri" panose="020F0502020204030204" pitchFamily="34" charset="0"/>
              </a:defRPr>
            </a:lvl5pPr>
            <a:lvl6pPr marL="608013" algn="l" rtl="0" eaLnBrk="1" fontAlgn="base" hangingPunct="1">
              <a:spcBef>
                <a:spcPct val="20000"/>
              </a:spcBef>
              <a:spcAft>
                <a:spcPct val="30000"/>
              </a:spcAft>
              <a:defRPr sz="1100">
                <a:solidFill>
                  <a:schemeClr val="tx1"/>
                </a:solidFill>
                <a:latin typeface="+mn-lt"/>
                <a:cs typeface="+mn-cs"/>
              </a:defRPr>
            </a:lvl6pPr>
            <a:lvl7pPr marL="1065213" algn="l" rtl="0" eaLnBrk="1" fontAlgn="base" hangingPunct="1">
              <a:spcBef>
                <a:spcPct val="20000"/>
              </a:spcBef>
              <a:spcAft>
                <a:spcPct val="30000"/>
              </a:spcAft>
              <a:defRPr sz="1100">
                <a:solidFill>
                  <a:schemeClr val="tx1"/>
                </a:solidFill>
                <a:latin typeface="+mn-lt"/>
                <a:cs typeface="+mn-cs"/>
              </a:defRPr>
            </a:lvl7pPr>
            <a:lvl8pPr marL="1522413" algn="l" rtl="0" eaLnBrk="1" fontAlgn="base" hangingPunct="1">
              <a:spcBef>
                <a:spcPct val="20000"/>
              </a:spcBef>
              <a:spcAft>
                <a:spcPct val="30000"/>
              </a:spcAft>
              <a:defRPr sz="1100">
                <a:solidFill>
                  <a:schemeClr val="tx1"/>
                </a:solidFill>
                <a:latin typeface="+mn-lt"/>
                <a:cs typeface="+mn-cs"/>
              </a:defRPr>
            </a:lvl8pPr>
            <a:lvl9pPr marL="1979613" algn="l" rtl="0" eaLnBrk="1" fontAlgn="base" hangingPunct="1">
              <a:spcBef>
                <a:spcPct val="20000"/>
              </a:spcBef>
              <a:spcAft>
                <a:spcPct val="30000"/>
              </a:spcAft>
              <a:defRPr sz="1100">
                <a:solidFill>
                  <a:schemeClr val="tx1"/>
                </a:solidFill>
                <a:latin typeface="+mn-lt"/>
                <a:cs typeface="+mn-cs"/>
              </a:defRPr>
            </a:lvl9pPr>
          </a:lstStyle>
          <a:p>
            <a:pPr marL="92075" marR="0" lvl="0" indent="0" algn="l" defTabSz="914400" rtl="0" eaLnBrk="1" fontAlgn="base" latinLnBrk="0" hangingPunct="1">
              <a:lnSpc>
                <a:spcPct val="100000"/>
              </a:lnSpc>
              <a:spcBef>
                <a:spcPts val="376"/>
              </a:spcBef>
              <a:spcAft>
                <a:spcPts val="376"/>
              </a:spcAft>
              <a:buClrTx/>
              <a:buSzTx/>
              <a:buFontTx/>
              <a:buNone/>
              <a:tabLst/>
              <a:defRPr/>
            </a:pPr>
            <a:r>
              <a:rPr kumimoji="0" lang="fr-FR" sz="1600" b="0" i="0" u="none" strike="noStrike" kern="0" cap="none" spc="0" normalizeH="0" baseline="0" noProof="0" dirty="0" err="1" smtClean="0">
                <a:ln>
                  <a:noFill/>
                </a:ln>
                <a:solidFill>
                  <a:sysClr val="windowText" lastClr="000000"/>
                </a:solidFill>
                <a:effectLst/>
                <a:uLnTx/>
                <a:uFillTx/>
                <a:latin typeface="Calibri" panose="020F0502020204030204" pitchFamily="34" charset="0"/>
                <a:ea typeface="+mn-ea"/>
              </a:rPr>
              <a:t>Text</a:t>
            </a:r>
            <a:r>
              <a:rPr kumimoji="0" lang="fr-FR" sz="1600" b="0" i="0" u="none" strike="noStrike" kern="0" cap="none" spc="0" normalizeH="0" baseline="0" noProof="0" dirty="0" smtClean="0">
                <a:ln>
                  <a:noFill/>
                </a:ln>
                <a:solidFill>
                  <a:sysClr val="windowText" lastClr="000000"/>
                </a:solidFill>
                <a:effectLst/>
                <a:uLnTx/>
                <a:uFillTx/>
                <a:latin typeface="Calibri" panose="020F0502020204030204" pitchFamily="34" charset="0"/>
                <a:ea typeface="+mn-ea"/>
              </a:rPr>
              <a:t> Mining </a:t>
            </a:r>
          </a:p>
          <a:p>
            <a:pPr marL="361950" marR="0" lvl="2" indent="-180975" algn="l" defTabSz="914400" rtl="0" eaLnBrk="1" fontAlgn="base" latinLnBrk="0" hangingPunct="1">
              <a:lnSpc>
                <a:spcPct val="100000"/>
              </a:lnSpc>
              <a:spcBef>
                <a:spcPts val="0"/>
              </a:spcBef>
              <a:spcAft>
                <a:spcPts val="0"/>
              </a:spcAft>
              <a:buClrTx/>
              <a:buSzTx/>
              <a:buFont typeface="Courier New" panose="02070309020205020404" pitchFamily="49" charset="0"/>
              <a:buChar char="o"/>
              <a:tabLst/>
              <a:defRPr/>
            </a:pPr>
            <a:r>
              <a:rPr lang="fr-FR" sz="1400" kern="0" noProof="0" dirty="0" err="1" smtClean="0">
                <a:solidFill>
                  <a:sysClr val="windowText" lastClr="000000"/>
                </a:solidFill>
              </a:rPr>
              <a:t>De</a:t>
            </a:r>
            <a:r>
              <a:rPr kumimoji="0" lang="fr-FR" sz="1400" b="0" i="0" u="none" strike="noStrike" kern="0" cap="none" spc="0" normalizeH="0" baseline="0" noProof="0" dirty="0" err="1" smtClean="0">
                <a:ln>
                  <a:noFill/>
                </a:ln>
                <a:solidFill>
                  <a:sysClr val="windowText" lastClr="000000"/>
                </a:solidFill>
                <a:effectLst/>
                <a:uLnTx/>
                <a:uFillTx/>
                <a:latin typeface="Calibri" panose="020F0502020204030204" pitchFamily="34" charset="0"/>
              </a:rPr>
              <a:t>finition</a:t>
            </a:r>
            <a:endParaRPr kumimoji="0" lang="fr-FR" sz="1400" b="0" i="0" u="none" strike="noStrike" kern="0" cap="none" spc="0" normalizeH="0" baseline="0" noProof="0" dirty="0" smtClean="0">
              <a:ln>
                <a:noFill/>
              </a:ln>
              <a:solidFill>
                <a:sysClr val="windowText" lastClr="000000"/>
              </a:solidFill>
              <a:effectLst/>
              <a:uLnTx/>
              <a:uFillTx/>
              <a:latin typeface="Calibri" panose="020F0502020204030204" pitchFamily="34" charset="0"/>
            </a:endParaRPr>
          </a:p>
          <a:p>
            <a:pPr marL="361950" marR="0" lvl="2" indent="-180975" algn="l" defTabSz="914400" rtl="0" eaLnBrk="1" fontAlgn="base" latinLnBrk="0" hangingPunct="1">
              <a:lnSpc>
                <a:spcPct val="100000"/>
              </a:lnSpc>
              <a:spcBef>
                <a:spcPts val="0"/>
              </a:spcBef>
              <a:spcAft>
                <a:spcPts val="0"/>
              </a:spcAft>
              <a:buClrTx/>
              <a:buSzTx/>
              <a:buFont typeface="Courier New" panose="02070309020205020404" pitchFamily="49" charset="0"/>
              <a:buChar char="o"/>
              <a:tabLst/>
              <a:defRPr/>
            </a:pPr>
            <a:r>
              <a:rPr kumimoji="0" lang="fr-FR" sz="1400" b="0" i="0" u="none" strike="noStrike" kern="0" cap="none" spc="0" normalizeH="0" baseline="0" noProof="0" dirty="0" err="1" smtClean="0">
                <a:ln>
                  <a:noFill/>
                </a:ln>
                <a:solidFill>
                  <a:sysClr val="windowText" lastClr="000000"/>
                </a:solidFill>
                <a:effectLst/>
                <a:uLnTx/>
                <a:uFillTx/>
                <a:latin typeface="Calibri" panose="020F0502020204030204" pitchFamily="34" charset="0"/>
              </a:rPr>
              <a:t>Preprocessing</a:t>
            </a:r>
            <a:endParaRPr kumimoji="0" lang="fr-FR" sz="1400" b="0" i="0" u="none" strike="noStrike" kern="0" cap="none" spc="0" normalizeH="0" baseline="0" noProof="0" dirty="0" smtClean="0">
              <a:ln>
                <a:noFill/>
              </a:ln>
              <a:solidFill>
                <a:sysClr val="windowText" lastClr="000000"/>
              </a:solidFill>
              <a:effectLst/>
              <a:uLnTx/>
              <a:uFillTx/>
              <a:latin typeface="Calibri" panose="020F0502020204030204" pitchFamily="34" charset="0"/>
            </a:endParaRPr>
          </a:p>
          <a:p>
            <a:pPr marL="361950" marR="0" lvl="2" indent="-180975" algn="l" defTabSz="914400" rtl="0" eaLnBrk="1" fontAlgn="base" latinLnBrk="0" hangingPunct="1">
              <a:lnSpc>
                <a:spcPct val="100000"/>
              </a:lnSpc>
              <a:spcBef>
                <a:spcPts val="0"/>
              </a:spcBef>
              <a:spcAft>
                <a:spcPts val="0"/>
              </a:spcAft>
              <a:buClrTx/>
              <a:buSzTx/>
              <a:buFont typeface="Courier New" panose="02070309020205020404" pitchFamily="49" charset="0"/>
              <a:buChar char="o"/>
              <a:tabLst/>
              <a:defRPr/>
            </a:pPr>
            <a:r>
              <a:rPr kumimoji="0" lang="fr-FR" sz="1400" b="0" i="0" u="none" strike="noStrike" kern="0" cap="none" spc="0" normalizeH="0" baseline="0" noProof="0" dirty="0" smtClean="0">
                <a:ln>
                  <a:noFill/>
                </a:ln>
                <a:solidFill>
                  <a:sysClr val="windowText" lastClr="000000"/>
                </a:solidFill>
                <a:effectLst/>
                <a:uLnTx/>
                <a:uFillTx/>
                <a:latin typeface="Calibri" panose="020F0502020204030204" pitchFamily="34" charset="0"/>
              </a:rPr>
              <a:t>DTM</a:t>
            </a:r>
          </a:p>
          <a:p>
            <a:pPr marL="361950" marR="0" lvl="2" indent="-180975" algn="l" defTabSz="914400" rtl="0" eaLnBrk="1" fontAlgn="base" latinLnBrk="0" hangingPunct="1">
              <a:lnSpc>
                <a:spcPct val="100000"/>
              </a:lnSpc>
              <a:spcBef>
                <a:spcPts val="0"/>
              </a:spcBef>
              <a:spcAft>
                <a:spcPts val="0"/>
              </a:spcAft>
              <a:buClrTx/>
              <a:buSzTx/>
              <a:buFont typeface="Courier New" panose="02070309020205020404" pitchFamily="49" charset="0"/>
              <a:buChar char="o"/>
              <a:tabLst/>
              <a:defRPr/>
            </a:pPr>
            <a:r>
              <a:rPr kumimoji="0" lang="fr-FR" sz="1400" b="0" i="0" u="none" strike="noStrike" kern="0" cap="none" spc="0" normalizeH="0" baseline="0" noProof="0" dirty="0" smtClean="0">
                <a:ln>
                  <a:noFill/>
                </a:ln>
                <a:solidFill>
                  <a:sysClr val="windowText" lastClr="000000"/>
                </a:solidFill>
                <a:effectLst/>
                <a:uLnTx/>
                <a:uFillTx/>
                <a:latin typeface="Calibri" panose="020F0502020204030204" pitchFamily="34" charset="0"/>
              </a:rPr>
              <a:t>TFIDF</a:t>
            </a:r>
          </a:p>
          <a:p>
            <a:pPr marL="361950" marR="0" lvl="2" indent="-180975" algn="l" defTabSz="914400" rtl="0" eaLnBrk="1" fontAlgn="base" latinLnBrk="0" hangingPunct="1">
              <a:lnSpc>
                <a:spcPct val="100000"/>
              </a:lnSpc>
              <a:spcBef>
                <a:spcPts val="0"/>
              </a:spcBef>
              <a:spcAft>
                <a:spcPts val="0"/>
              </a:spcAft>
              <a:buClrTx/>
              <a:buSzTx/>
              <a:buFont typeface="Courier New" panose="02070309020205020404" pitchFamily="49" charset="0"/>
              <a:buChar char="o"/>
              <a:tabLst/>
              <a:defRPr/>
            </a:pPr>
            <a:r>
              <a:rPr lang="fr-FR" sz="1400" kern="0" dirty="0" smtClean="0">
                <a:solidFill>
                  <a:sysClr val="windowText" lastClr="000000"/>
                </a:solidFill>
              </a:rPr>
              <a:t>Dimension </a:t>
            </a:r>
            <a:r>
              <a:rPr lang="fr-FR" sz="1400" kern="0" dirty="0" err="1" smtClean="0">
                <a:solidFill>
                  <a:sysClr val="windowText" lastClr="000000"/>
                </a:solidFill>
              </a:rPr>
              <a:t>Reduction</a:t>
            </a:r>
            <a:endParaRPr kumimoji="0" lang="fr-FR" sz="1400" b="0" i="0" u="none" strike="noStrike" kern="0" cap="none" spc="0" normalizeH="0" baseline="0" noProof="0" dirty="0">
              <a:ln>
                <a:noFill/>
              </a:ln>
              <a:solidFill>
                <a:sysClr val="windowText" lastClr="000000"/>
              </a:solidFill>
              <a:effectLst/>
              <a:uLnTx/>
              <a:uFillTx/>
              <a:latin typeface="Calibri" panose="020F0502020204030204" pitchFamily="34" charset="0"/>
            </a:endParaRPr>
          </a:p>
        </p:txBody>
      </p:sp>
      <p:sp>
        <p:nvSpPr>
          <p:cNvPr id="9" name="Espace réservé du texte 3"/>
          <p:cNvSpPr txBox="1">
            <a:spLocks/>
          </p:cNvSpPr>
          <p:nvPr/>
        </p:nvSpPr>
        <p:spPr bwMode="gray">
          <a:xfrm>
            <a:off x="1554089" y="4200263"/>
            <a:ext cx="7826581" cy="1005722"/>
          </a:xfrm>
          <a:prstGeom prst="rect">
            <a:avLst/>
          </a:prstGeom>
          <a:solidFill>
            <a:srgbClr val="B4AFA5">
              <a:lumMod val="40000"/>
              <a:lumOff val="6000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lvl1pPr marL="92075" indent="0" algn="l" rtl="0" eaLnBrk="1" fontAlgn="base" hangingPunct="1">
              <a:lnSpc>
                <a:spcPct val="100000"/>
              </a:lnSpc>
              <a:spcBef>
                <a:spcPts val="376"/>
              </a:spcBef>
              <a:spcAft>
                <a:spcPts val="376"/>
              </a:spcAft>
              <a:defRPr sz="1600" b="0" cap="none" baseline="0">
                <a:solidFill>
                  <a:schemeClr val="tx1"/>
                </a:solidFill>
                <a:latin typeface="Calibri" panose="020F0502020204030204" pitchFamily="34" charset="0"/>
                <a:ea typeface="+mn-ea"/>
                <a:cs typeface="Calibri" panose="020F0502020204030204" pitchFamily="34" charset="0"/>
              </a:defRPr>
            </a:lvl1pPr>
            <a:lvl2pPr marL="180975" indent="-180975" algn="l" rtl="0" eaLnBrk="1" fontAlgn="base" hangingPunct="1">
              <a:lnSpc>
                <a:spcPct val="100000"/>
              </a:lnSpc>
              <a:spcBef>
                <a:spcPts val="0"/>
              </a:spcBef>
              <a:spcAft>
                <a:spcPts val="0"/>
              </a:spcAft>
              <a:buClrTx/>
              <a:buChar char="•"/>
              <a:defRPr sz="1800">
                <a:solidFill>
                  <a:schemeClr val="tx1"/>
                </a:solidFill>
                <a:latin typeface="Calibri" panose="020F0502020204030204" pitchFamily="34" charset="0"/>
                <a:cs typeface="Calibri" panose="020F0502020204030204" pitchFamily="34" charset="0"/>
              </a:defRPr>
            </a:lvl2pPr>
            <a:lvl3pPr marL="361950" indent="-180975" algn="l" rtl="0" eaLnBrk="1" fontAlgn="base" hangingPunct="1">
              <a:lnSpc>
                <a:spcPct val="100000"/>
              </a:lnSpc>
              <a:spcBef>
                <a:spcPts val="0"/>
              </a:spcBef>
              <a:spcAft>
                <a:spcPts val="0"/>
              </a:spcAft>
              <a:buClrTx/>
              <a:buFont typeface="Arial" panose="020B0604020202020204" pitchFamily="34" charset="0"/>
              <a:buChar char="•"/>
              <a:defRPr sz="1600">
                <a:solidFill>
                  <a:schemeClr val="tx1"/>
                </a:solidFill>
                <a:latin typeface="Calibri" panose="020F0502020204030204" pitchFamily="34" charset="0"/>
                <a:cs typeface="Calibri" panose="020F0502020204030204" pitchFamily="34" charset="0"/>
              </a:defRPr>
            </a:lvl3pPr>
            <a:lvl4pPr marL="542925" indent="-180975" algn="l" rtl="0" eaLnBrk="1" fontAlgn="base" hangingPunct="1">
              <a:lnSpc>
                <a:spcPct val="100000"/>
              </a:lnSpc>
              <a:spcBef>
                <a:spcPts val="0"/>
              </a:spcBef>
              <a:spcAft>
                <a:spcPts val="0"/>
              </a:spcAft>
              <a:buClrTx/>
              <a:buFont typeface="Arial" panose="020B0604020202020204" pitchFamily="34" charset="0"/>
              <a:buChar char="•"/>
              <a:defRPr sz="1400">
                <a:solidFill>
                  <a:schemeClr val="tx1"/>
                </a:solidFill>
                <a:latin typeface="Calibri" panose="020F0502020204030204" pitchFamily="34" charset="0"/>
                <a:cs typeface="Calibri" panose="020F0502020204030204" pitchFamily="34" charset="0"/>
              </a:defRPr>
            </a:lvl4pPr>
            <a:lvl5pPr marL="268288" indent="-174625" algn="l" rtl="0" eaLnBrk="1" fontAlgn="base" hangingPunct="1">
              <a:lnSpc>
                <a:spcPct val="100000"/>
              </a:lnSpc>
              <a:spcBef>
                <a:spcPts val="376"/>
              </a:spcBef>
              <a:spcAft>
                <a:spcPts val="376"/>
              </a:spcAft>
              <a:buClrTx/>
              <a:defRPr sz="1200">
                <a:solidFill>
                  <a:schemeClr val="tx1"/>
                </a:solidFill>
                <a:latin typeface="Calibri" panose="020F0502020204030204" pitchFamily="34" charset="0"/>
                <a:cs typeface="Calibri" panose="020F0502020204030204" pitchFamily="34" charset="0"/>
              </a:defRPr>
            </a:lvl5pPr>
            <a:lvl6pPr marL="608013" algn="l" rtl="0" eaLnBrk="1" fontAlgn="base" hangingPunct="1">
              <a:spcBef>
                <a:spcPct val="20000"/>
              </a:spcBef>
              <a:spcAft>
                <a:spcPct val="30000"/>
              </a:spcAft>
              <a:defRPr sz="1100">
                <a:solidFill>
                  <a:schemeClr val="tx1"/>
                </a:solidFill>
                <a:latin typeface="+mn-lt"/>
                <a:cs typeface="+mn-cs"/>
              </a:defRPr>
            </a:lvl6pPr>
            <a:lvl7pPr marL="1065213" algn="l" rtl="0" eaLnBrk="1" fontAlgn="base" hangingPunct="1">
              <a:spcBef>
                <a:spcPct val="20000"/>
              </a:spcBef>
              <a:spcAft>
                <a:spcPct val="30000"/>
              </a:spcAft>
              <a:defRPr sz="1100">
                <a:solidFill>
                  <a:schemeClr val="tx1"/>
                </a:solidFill>
                <a:latin typeface="+mn-lt"/>
                <a:cs typeface="+mn-cs"/>
              </a:defRPr>
            </a:lvl7pPr>
            <a:lvl8pPr marL="1522413" algn="l" rtl="0" eaLnBrk="1" fontAlgn="base" hangingPunct="1">
              <a:spcBef>
                <a:spcPct val="20000"/>
              </a:spcBef>
              <a:spcAft>
                <a:spcPct val="30000"/>
              </a:spcAft>
              <a:defRPr sz="1100">
                <a:solidFill>
                  <a:schemeClr val="tx1"/>
                </a:solidFill>
                <a:latin typeface="+mn-lt"/>
                <a:cs typeface="+mn-cs"/>
              </a:defRPr>
            </a:lvl8pPr>
            <a:lvl9pPr marL="1979613" algn="l" rtl="0" eaLnBrk="1" fontAlgn="base" hangingPunct="1">
              <a:spcBef>
                <a:spcPct val="20000"/>
              </a:spcBef>
              <a:spcAft>
                <a:spcPct val="30000"/>
              </a:spcAft>
              <a:defRPr sz="1100">
                <a:solidFill>
                  <a:schemeClr val="tx1"/>
                </a:solidFill>
                <a:latin typeface="+mn-lt"/>
                <a:cs typeface="+mn-cs"/>
              </a:defRPr>
            </a:lvl9pPr>
          </a:lstStyle>
          <a:p>
            <a:pPr marL="92075" marR="0" lvl="0" indent="0" algn="l" defTabSz="914400" rtl="0" eaLnBrk="1" fontAlgn="base" latinLnBrk="0" hangingPunct="1">
              <a:lnSpc>
                <a:spcPct val="100000"/>
              </a:lnSpc>
              <a:spcBef>
                <a:spcPts val="376"/>
              </a:spcBef>
              <a:spcAft>
                <a:spcPts val="376"/>
              </a:spcAft>
              <a:buClrTx/>
              <a:buSzTx/>
              <a:buFontTx/>
              <a:buNone/>
              <a:tabLst/>
              <a:defRPr/>
            </a:pPr>
            <a:r>
              <a:rPr lang="fr-FR" kern="0" dirty="0" smtClean="0">
                <a:solidFill>
                  <a:sysClr val="windowText" lastClr="000000"/>
                </a:solidFill>
              </a:rPr>
              <a:t>Applications</a:t>
            </a:r>
            <a:endParaRPr kumimoji="0" lang="fr-FR" sz="1600" b="0" i="0" u="none" strike="noStrike" kern="0" cap="none" spc="0" normalizeH="0" baseline="0" noProof="0" dirty="0" smtClean="0">
              <a:ln>
                <a:noFill/>
              </a:ln>
              <a:solidFill>
                <a:sysClr val="windowText" lastClr="000000"/>
              </a:solidFill>
              <a:effectLst/>
              <a:uLnTx/>
              <a:uFillTx/>
              <a:latin typeface="Calibri" panose="020F0502020204030204" pitchFamily="34" charset="0"/>
              <a:ea typeface="+mn-ea"/>
            </a:endParaRPr>
          </a:p>
          <a:p>
            <a:pPr marL="466725" marR="0" lvl="1" indent="-285750" algn="l" defTabSz="914400" rtl="0" eaLnBrk="1" fontAlgn="base" latinLnBrk="0" hangingPunct="1">
              <a:lnSpc>
                <a:spcPct val="100000"/>
              </a:lnSpc>
              <a:spcBef>
                <a:spcPts val="0"/>
              </a:spcBef>
              <a:spcAft>
                <a:spcPts val="0"/>
              </a:spcAft>
              <a:buClrTx/>
              <a:buSzTx/>
              <a:buFont typeface="Courier New" panose="02070309020205020404" pitchFamily="49" charset="0"/>
              <a:buChar char="o"/>
              <a:tabLst/>
              <a:defRPr/>
            </a:pPr>
            <a:r>
              <a:rPr lang="fr-FR" sz="1400" kern="0" dirty="0" smtClean="0">
                <a:solidFill>
                  <a:sysClr val="windowText" lastClr="000000"/>
                </a:solidFill>
              </a:rPr>
              <a:t>Topic </a:t>
            </a:r>
            <a:r>
              <a:rPr lang="fr-FR" sz="1400" kern="0" dirty="0" err="1" smtClean="0">
                <a:solidFill>
                  <a:sysClr val="windowText" lastClr="000000"/>
                </a:solidFill>
              </a:rPr>
              <a:t>Modeling</a:t>
            </a:r>
            <a:endParaRPr kumimoji="0" lang="fr-FR" sz="1400" b="0" i="0" u="none" strike="noStrike" kern="0" cap="none" spc="0" normalizeH="0" baseline="0" noProof="0" dirty="0" smtClean="0">
              <a:ln>
                <a:noFill/>
              </a:ln>
              <a:solidFill>
                <a:sysClr val="windowText" lastClr="000000"/>
              </a:solidFill>
              <a:effectLst/>
              <a:uLnTx/>
              <a:uFillTx/>
              <a:latin typeface="Calibri" panose="020F0502020204030204" pitchFamily="34" charset="0"/>
            </a:endParaRPr>
          </a:p>
          <a:p>
            <a:pPr marL="466725" lvl="1" indent="-285750">
              <a:buFont typeface="Courier New" panose="02070309020205020404" pitchFamily="49" charset="0"/>
              <a:buChar char="o"/>
            </a:pPr>
            <a:r>
              <a:rPr lang="fr-FR" sz="1400" kern="0" dirty="0">
                <a:solidFill>
                  <a:sysClr val="windowText" lastClr="000000"/>
                </a:solidFill>
              </a:rPr>
              <a:t>Sentiment </a:t>
            </a:r>
            <a:r>
              <a:rPr lang="fr-FR" sz="1400" kern="0" dirty="0" err="1" smtClean="0">
                <a:solidFill>
                  <a:sysClr val="windowText" lastClr="000000"/>
                </a:solidFill>
              </a:rPr>
              <a:t>Analysis</a:t>
            </a:r>
            <a:endParaRPr lang="fr-FR" sz="1400" kern="0" dirty="0">
              <a:solidFill>
                <a:sysClr val="windowText" lastClr="000000"/>
              </a:solidFill>
            </a:endParaRPr>
          </a:p>
          <a:p>
            <a:pPr marL="466725" marR="0" lvl="1" indent="-285750" algn="l" defTabSz="914400" rtl="0" eaLnBrk="1" fontAlgn="base" latinLnBrk="0" hangingPunct="1">
              <a:lnSpc>
                <a:spcPct val="100000"/>
              </a:lnSpc>
              <a:spcBef>
                <a:spcPts val="0"/>
              </a:spcBef>
              <a:spcAft>
                <a:spcPts val="0"/>
              </a:spcAft>
              <a:buClrTx/>
              <a:buSzTx/>
              <a:buFont typeface="Courier New" panose="02070309020205020404" pitchFamily="49" charset="0"/>
              <a:buChar char="o"/>
              <a:tabLst/>
              <a:defRPr/>
            </a:pPr>
            <a:endParaRPr kumimoji="0" lang="fr-FR" sz="1400" b="0" i="0" u="none" strike="noStrike" kern="0" cap="none" spc="0" normalizeH="0" baseline="0" noProof="0" dirty="0" smtClean="0">
              <a:ln>
                <a:noFill/>
              </a:ln>
              <a:solidFill>
                <a:sysClr val="windowText" lastClr="000000"/>
              </a:solidFill>
              <a:effectLst/>
              <a:uLnTx/>
              <a:uFillTx/>
              <a:latin typeface="Calibri" panose="020F0502020204030204" pitchFamily="34" charset="0"/>
            </a:endParaRPr>
          </a:p>
        </p:txBody>
      </p:sp>
      <p:sp>
        <p:nvSpPr>
          <p:cNvPr id="6" name="Rectangle 5"/>
          <p:cNvSpPr/>
          <p:nvPr/>
        </p:nvSpPr>
        <p:spPr bwMode="auto">
          <a:xfrm>
            <a:off x="1550034" y="1142733"/>
            <a:ext cx="8136904" cy="2909070"/>
          </a:xfrm>
          <a:prstGeom prst="rect">
            <a:avLst/>
          </a:prstGeom>
          <a:solidFill>
            <a:srgbClr val="FFFFFF">
              <a:alpha val="60000"/>
            </a:srgbClr>
          </a:solidFill>
          <a:ln w="19050">
            <a:noFill/>
          </a:ln>
          <a:effectLst/>
          <a:extLst/>
        </p:spPr>
        <p:txBody>
          <a:bodyPr vert="horz" wrap="square" lIns="126000" tIns="126000" rIns="126000" bIns="126000" numCol="1" rtlCol="0" anchor="b" anchorCtr="0" compatLnSpc="1">
            <a:prstTxWarp prst="textNoShape">
              <a:avLst/>
            </a:prstTxWarp>
          </a:bodyPr>
          <a:lstStyle/>
          <a:p>
            <a:pPr marL="0" marR="0" indent="0" algn="l" defTabSz="914400" rtl="0" eaLnBrk="1" fontAlgn="base" latinLnBrk="0" hangingPunct="1">
              <a:lnSpc>
                <a:spcPct val="105000"/>
              </a:lnSpc>
              <a:spcBef>
                <a:spcPct val="0"/>
              </a:spcBef>
              <a:spcAft>
                <a:spcPct val="0"/>
              </a:spcAft>
              <a:buClrTx/>
              <a:buSzTx/>
              <a:buFontTx/>
              <a:buNone/>
              <a:tabLst/>
            </a:pPr>
            <a:endParaRPr kumimoji="0" lang="fr-FR" sz="1600" b="0" i="0" u="none" strike="noStrike" cap="none" normalizeH="0" baseline="0" dirty="0" smtClean="0">
              <a:ln>
                <a:noFill/>
              </a:ln>
              <a:solidFill>
                <a:schemeClr val="tx1"/>
              </a:solidFill>
              <a:effectLst/>
              <a:latin typeface="+mn-lt"/>
              <a:cs typeface="Arial" charset="0"/>
            </a:endParaRPr>
          </a:p>
        </p:txBody>
      </p:sp>
    </p:spTree>
    <p:extLst>
      <p:ext uri="{BB962C8B-B14F-4D97-AF65-F5344CB8AC3E}">
        <p14:creationId xmlns:p14="http://schemas.microsoft.com/office/powerpoint/2010/main" val="25378414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15629" y="0"/>
            <a:ext cx="10515600" cy="1325563"/>
          </a:xfrm>
        </p:spPr>
        <p:txBody>
          <a:bodyPr/>
          <a:lstStyle/>
          <a:p>
            <a:r>
              <a:rPr lang="fr-FR" dirty="0" smtClean="0"/>
              <a:t>Sommaire</a:t>
            </a:r>
            <a:endParaRPr lang="fr-FR" dirty="0"/>
          </a:p>
        </p:txBody>
      </p:sp>
      <p:sp>
        <p:nvSpPr>
          <p:cNvPr id="7" name="Espace réservé du texte 1"/>
          <p:cNvSpPr txBox="1">
            <a:spLocks/>
          </p:cNvSpPr>
          <p:nvPr/>
        </p:nvSpPr>
        <p:spPr bwMode="gray">
          <a:xfrm>
            <a:off x="1550034" y="1243491"/>
            <a:ext cx="7830920" cy="1219693"/>
          </a:xfrm>
          <a:prstGeom prst="rect">
            <a:avLst/>
          </a:prstGeom>
          <a:solidFill>
            <a:srgbClr val="B4AFA5">
              <a:lumMod val="40000"/>
              <a:lumOff val="6000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lvl1pPr marL="92075" indent="0" algn="l" rtl="0" eaLnBrk="1" fontAlgn="base" hangingPunct="1">
              <a:lnSpc>
                <a:spcPct val="100000"/>
              </a:lnSpc>
              <a:spcBef>
                <a:spcPts val="376"/>
              </a:spcBef>
              <a:spcAft>
                <a:spcPts val="376"/>
              </a:spcAft>
              <a:defRPr sz="1600" b="0" cap="none" baseline="0">
                <a:solidFill>
                  <a:schemeClr val="tx1"/>
                </a:solidFill>
                <a:latin typeface="Calibri" panose="020F0502020204030204" pitchFamily="34" charset="0"/>
                <a:ea typeface="+mn-ea"/>
                <a:cs typeface="Calibri" panose="020F0502020204030204" pitchFamily="34" charset="0"/>
              </a:defRPr>
            </a:lvl1pPr>
            <a:lvl2pPr marL="180975" indent="-180975" algn="l" rtl="0" eaLnBrk="1" fontAlgn="base" hangingPunct="1">
              <a:lnSpc>
                <a:spcPct val="100000"/>
              </a:lnSpc>
              <a:spcBef>
                <a:spcPts val="0"/>
              </a:spcBef>
              <a:spcAft>
                <a:spcPts val="0"/>
              </a:spcAft>
              <a:buClrTx/>
              <a:buChar char="•"/>
              <a:defRPr sz="1800">
                <a:solidFill>
                  <a:schemeClr val="tx1"/>
                </a:solidFill>
                <a:latin typeface="Calibri" panose="020F0502020204030204" pitchFamily="34" charset="0"/>
                <a:cs typeface="Calibri" panose="020F0502020204030204" pitchFamily="34" charset="0"/>
              </a:defRPr>
            </a:lvl2pPr>
            <a:lvl3pPr marL="361950" indent="-180975" algn="l" rtl="0" eaLnBrk="1" fontAlgn="base" hangingPunct="1">
              <a:lnSpc>
                <a:spcPct val="100000"/>
              </a:lnSpc>
              <a:spcBef>
                <a:spcPts val="0"/>
              </a:spcBef>
              <a:spcAft>
                <a:spcPts val="0"/>
              </a:spcAft>
              <a:buClrTx/>
              <a:buFont typeface="Arial" panose="020B0604020202020204" pitchFamily="34" charset="0"/>
              <a:buChar char="•"/>
              <a:defRPr sz="1600">
                <a:solidFill>
                  <a:schemeClr val="tx1"/>
                </a:solidFill>
                <a:latin typeface="Calibri" panose="020F0502020204030204" pitchFamily="34" charset="0"/>
                <a:cs typeface="Calibri" panose="020F0502020204030204" pitchFamily="34" charset="0"/>
              </a:defRPr>
            </a:lvl3pPr>
            <a:lvl4pPr marL="542925" indent="-180975" algn="l" rtl="0" eaLnBrk="1" fontAlgn="base" hangingPunct="1">
              <a:lnSpc>
                <a:spcPct val="100000"/>
              </a:lnSpc>
              <a:spcBef>
                <a:spcPts val="0"/>
              </a:spcBef>
              <a:spcAft>
                <a:spcPts val="0"/>
              </a:spcAft>
              <a:buClrTx/>
              <a:buFont typeface="Arial" panose="020B0604020202020204" pitchFamily="34" charset="0"/>
              <a:buChar char="•"/>
              <a:defRPr sz="1400">
                <a:solidFill>
                  <a:schemeClr val="tx1"/>
                </a:solidFill>
                <a:latin typeface="Calibri" panose="020F0502020204030204" pitchFamily="34" charset="0"/>
                <a:cs typeface="Calibri" panose="020F0502020204030204" pitchFamily="34" charset="0"/>
              </a:defRPr>
            </a:lvl4pPr>
            <a:lvl5pPr marL="268288" indent="-174625" algn="l" rtl="0" eaLnBrk="1" fontAlgn="base" hangingPunct="1">
              <a:lnSpc>
                <a:spcPct val="100000"/>
              </a:lnSpc>
              <a:spcBef>
                <a:spcPts val="376"/>
              </a:spcBef>
              <a:spcAft>
                <a:spcPts val="376"/>
              </a:spcAft>
              <a:buClrTx/>
              <a:defRPr sz="1200">
                <a:solidFill>
                  <a:schemeClr val="tx1"/>
                </a:solidFill>
                <a:latin typeface="Calibri" panose="020F0502020204030204" pitchFamily="34" charset="0"/>
                <a:cs typeface="Calibri" panose="020F0502020204030204" pitchFamily="34" charset="0"/>
              </a:defRPr>
            </a:lvl5pPr>
            <a:lvl6pPr marL="608013" algn="l" rtl="0" eaLnBrk="1" fontAlgn="base" hangingPunct="1">
              <a:spcBef>
                <a:spcPct val="20000"/>
              </a:spcBef>
              <a:spcAft>
                <a:spcPct val="30000"/>
              </a:spcAft>
              <a:defRPr sz="1100">
                <a:solidFill>
                  <a:schemeClr val="tx1"/>
                </a:solidFill>
                <a:latin typeface="+mn-lt"/>
                <a:cs typeface="+mn-cs"/>
              </a:defRPr>
            </a:lvl6pPr>
            <a:lvl7pPr marL="1065213" algn="l" rtl="0" eaLnBrk="1" fontAlgn="base" hangingPunct="1">
              <a:spcBef>
                <a:spcPct val="20000"/>
              </a:spcBef>
              <a:spcAft>
                <a:spcPct val="30000"/>
              </a:spcAft>
              <a:defRPr sz="1100">
                <a:solidFill>
                  <a:schemeClr val="tx1"/>
                </a:solidFill>
                <a:latin typeface="+mn-lt"/>
                <a:cs typeface="+mn-cs"/>
              </a:defRPr>
            </a:lvl7pPr>
            <a:lvl8pPr marL="1522413" algn="l" rtl="0" eaLnBrk="1" fontAlgn="base" hangingPunct="1">
              <a:spcBef>
                <a:spcPct val="20000"/>
              </a:spcBef>
              <a:spcAft>
                <a:spcPct val="30000"/>
              </a:spcAft>
              <a:defRPr sz="1100">
                <a:solidFill>
                  <a:schemeClr val="tx1"/>
                </a:solidFill>
                <a:latin typeface="+mn-lt"/>
                <a:cs typeface="+mn-cs"/>
              </a:defRPr>
            </a:lvl8pPr>
            <a:lvl9pPr marL="1979613" algn="l" rtl="0" eaLnBrk="1" fontAlgn="base" hangingPunct="1">
              <a:spcBef>
                <a:spcPct val="20000"/>
              </a:spcBef>
              <a:spcAft>
                <a:spcPct val="30000"/>
              </a:spcAft>
              <a:defRPr sz="1100">
                <a:solidFill>
                  <a:schemeClr val="tx1"/>
                </a:solidFill>
                <a:latin typeface="+mn-lt"/>
                <a:cs typeface="+mn-cs"/>
              </a:defRPr>
            </a:lvl9pPr>
          </a:lstStyle>
          <a:p>
            <a:pPr marL="92075" marR="0" lvl="0" indent="0" algn="l" defTabSz="914400" rtl="0" eaLnBrk="1" fontAlgn="base" latinLnBrk="0" hangingPunct="1">
              <a:lnSpc>
                <a:spcPct val="100000"/>
              </a:lnSpc>
              <a:spcBef>
                <a:spcPts val="376"/>
              </a:spcBef>
              <a:spcAft>
                <a:spcPts val="376"/>
              </a:spcAft>
              <a:buClrTx/>
              <a:buSzTx/>
              <a:buFontTx/>
              <a:buNone/>
              <a:tabLst/>
              <a:defRPr/>
            </a:pPr>
            <a:r>
              <a:rPr kumimoji="0" lang="en-US" sz="1600" b="0" i="0" u="none" strike="noStrike" kern="0" cap="none" spc="0" normalizeH="0" baseline="0" noProof="0" dirty="0" err="1" smtClean="0">
                <a:ln>
                  <a:noFill/>
                </a:ln>
                <a:solidFill>
                  <a:sysClr val="windowText" lastClr="000000"/>
                </a:solidFill>
                <a:effectLst/>
                <a:uLnTx/>
                <a:uFillTx/>
                <a:latin typeface="Calibri" panose="020F0502020204030204" pitchFamily="34" charset="0"/>
                <a:ea typeface="+mn-ea"/>
              </a:rPr>
              <a:t>Presentatio</a:t>
            </a:r>
            <a:r>
              <a:rPr lang="en-US" kern="0" dirty="0" smtClean="0">
                <a:solidFill>
                  <a:sysClr val="windowText" lastClr="000000"/>
                </a:solidFill>
              </a:rPr>
              <a:t>n</a:t>
            </a:r>
            <a:endParaRPr kumimoji="0" lang="en-US" sz="1600" b="0" i="0" u="none" strike="noStrike" kern="0" cap="none" spc="0" normalizeH="0" baseline="0" noProof="0" dirty="0" smtClean="0">
              <a:ln>
                <a:noFill/>
              </a:ln>
              <a:solidFill>
                <a:sysClr val="windowText" lastClr="000000"/>
              </a:solidFill>
              <a:effectLst/>
              <a:uLnTx/>
              <a:uFillTx/>
              <a:latin typeface="Calibri" panose="020F0502020204030204" pitchFamily="34" charset="0"/>
              <a:ea typeface="+mn-ea"/>
            </a:endParaRPr>
          </a:p>
          <a:p>
            <a:pPr marL="466725" marR="0" lvl="1" indent="-285750" algn="l" defTabSz="914400" rtl="0" eaLnBrk="1" fontAlgn="base" latinLnBrk="0" hangingPunct="1">
              <a:lnSpc>
                <a:spcPct val="100000"/>
              </a:lnSpc>
              <a:spcBef>
                <a:spcPts val="0"/>
              </a:spcBef>
              <a:spcAft>
                <a:spcPts val="0"/>
              </a:spcAft>
              <a:buClrTx/>
              <a:buSzTx/>
              <a:buFont typeface="Courier New" panose="02070309020205020404" pitchFamily="49" charset="0"/>
              <a:buChar char="o"/>
              <a:tabLst/>
              <a:defRPr/>
            </a:pPr>
            <a:r>
              <a:rPr kumimoji="0" lang="fr-FR" sz="1400" b="0" i="0" u="none" strike="noStrike" kern="0" cap="none" spc="0" normalizeH="0" baseline="0" noProof="0" dirty="0" err="1" smtClean="0">
                <a:ln>
                  <a:noFill/>
                </a:ln>
                <a:solidFill>
                  <a:sysClr val="windowText" lastClr="000000"/>
                </a:solidFill>
                <a:effectLst/>
                <a:uLnTx/>
                <a:uFillTx/>
                <a:latin typeface="Calibri" panose="020F0502020204030204" pitchFamily="34" charset="0"/>
              </a:rPr>
              <a:t>Capgemini</a:t>
            </a:r>
            <a:r>
              <a:rPr kumimoji="0" lang="fr-FR" sz="1400" b="0" i="0" u="none" strike="noStrike" kern="0" cap="none" spc="0" normalizeH="0" baseline="0" noProof="0" dirty="0" smtClean="0">
                <a:ln>
                  <a:noFill/>
                </a:ln>
                <a:solidFill>
                  <a:sysClr val="windowText" lastClr="000000"/>
                </a:solidFill>
                <a:effectLst/>
                <a:uLnTx/>
                <a:uFillTx/>
                <a:latin typeface="Calibri" panose="020F0502020204030204" pitchFamily="34" charset="0"/>
              </a:rPr>
              <a:t> Consulting</a:t>
            </a:r>
          </a:p>
          <a:p>
            <a:pPr marL="466725" marR="0" lvl="1" indent="-285750" algn="l" defTabSz="914400" rtl="0" eaLnBrk="1" fontAlgn="base" latinLnBrk="0" hangingPunct="1">
              <a:lnSpc>
                <a:spcPct val="100000"/>
              </a:lnSpc>
              <a:spcBef>
                <a:spcPts val="0"/>
              </a:spcBef>
              <a:spcAft>
                <a:spcPts val="0"/>
              </a:spcAft>
              <a:buClrTx/>
              <a:buSzTx/>
              <a:buFont typeface="Courier New" panose="02070309020205020404" pitchFamily="49" charset="0"/>
              <a:buChar char="o"/>
              <a:tabLst/>
              <a:defRPr/>
            </a:pPr>
            <a:r>
              <a:rPr lang="fr-FR" sz="1400" kern="0" dirty="0" err="1" smtClean="0">
                <a:solidFill>
                  <a:sysClr val="windowText" lastClr="000000"/>
                </a:solidFill>
              </a:rPr>
              <a:t>Assystem</a:t>
            </a:r>
            <a:r>
              <a:rPr lang="fr-FR" sz="1400" kern="0" dirty="0" smtClean="0">
                <a:solidFill>
                  <a:sysClr val="windowText" lastClr="000000"/>
                </a:solidFill>
              </a:rPr>
              <a:t> technologies</a:t>
            </a:r>
            <a:endParaRPr kumimoji="0" lang="fr-FR" sz="1400" b="0" i="0" u="none" strike="noStrike" kern="0" cap="none" spc="0" normalizeH="0" baseline="0" noProof="0" dirty="0">
              <a:ln>
                <a:noFill/>
              </a:ln>
              <a:solidFill>
                <a:sysClr val="windowText" lastClr="000000"/>
              </a:solidFill>
              <a:effectLst/>
              <a:uLnTx/>
              <a:uFillTx/>
              <a:latin typeface="Calibri" panose="020F0502020204030204" pitchFamily="34" charset="0"/>
            </a:endParaRPr>
          </a:p>
        </p:txBody>
      </p:sp>
      <p:sp>
        <p:nvSpPr>
          <p:cNvPr id="8" name="Espace réservé du texte 2"/>
          <p:cNvSpPr txBox="1">
            <a:spLocks/>
          </p:cNvSpPr>
          <p:nvPr/>
        </p:nvSpPr>
        <p:spPr bwMode="gray">
          <a:xfrm>
            <a:off x="1550034" y="2611643"/>
            <a:ext cx="7826581" cy="1440160"/>
          </a:xfrm>
          <a:prstGeom prst="rect">
            <a:avLst/>
          </a:prstGeom>
          <a:solidFill>
            <a:srgbClr val="B4AFA5">
              <a:lumMod val="40000"/>
              <a:lumOff val="6000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lvl1pPr marL="92075" indent="0" algn="l" rtl="0" eaLnBrk="1" fontAlgn="base" hangingPunct="1">
              <a:lnSpc>
                <a:spcPct val="100000"/>
              </a:lnSpc>
              <a:spcBef>
                <a:spcPts val="376"/>
              </a:spcBef>
              <a:spcAft>
                <a:spcPts val="376"/>
              </a:spcAft>
              <a:defRPr sz="1600" b="0" cap="none" baseline="0">
                <a:solidFill>
                  <a:schemeClr val="tx1"/>
                </a:solidFill>
                <a:latin typeface="Calibri" panose="020F0502020204030204" pitchFamily="34" charset="0"/>
                <a:ea typeface="+mn-ea"/>
                <a:cs typeface="Calibri" panose="020F0502020204030204" pitchFamily="34" charset="0"/>
              </a:defRPr>
            </a:lvl1pPr>
            <a:lvl2pPr marL="180975" indent="-180975" algn="l" rtl="0" eaLnBrk="1" fontAlgn="base" hangingPunct="1">
              <a:lnSpc>
                <a:spcPct val="100000"/>
              </a:lnSpc>
              <a:spcBef>
                <a:spcPts val="0"/>
              </a:spcBef>
              <a:spcAft>
                <a:spcPts val="0"/>
              </a:spcAft>
              <a:buClrTx/>
              <a:buChar char="•"/>
              <a:defRPr sz="1800">
                <a:solidFill>
                  <a:schemeClr val="tx1"/>
                </a:solidFill>
                <a:latin typeface="Calibri" panose="020F0502020204030204" pitchFamily="34" charset="0"/>
                <a:cs typeface="Calibri" panose="020F0502020204030204" pitchFamily="34" charset="0"/>
              </a:defRPr>
            </a:lvl2pPr>
            <a:lvl3pPr marL="361950" indent="-180975" algn="l" rtl="0" eaLnBrk="1" fontAlgn="base" hangingPunct="1">
              <a:lnSpc>
                <a:spcPct val="100000"/>
              </a:lnSpc>
              <a:spcBef>
                <a:spcPts val="0"/>
              </a:spcBef>
              <a:spcAft>
                <a:spcPts val="0"/>
              </a:spcAft>
              <a:buClrTx/>
              <a:buFont typeface="Arial" panose="020B0604020202020204" pitchFamily="34" charset="0"/>
              <a:buChar char="•"/>
              <a:defRPr sz="1600">
                <a:solidFill>
                  <a:schemeClr val="tx1"/>
                </a:solidFill>
                <a:latin typeface="Calibri" panose="020F0502020204030204" pitchFamily="34" charset="0"/>
                <a:cs typeface="Calibri" panose="020F0502020204030204" pitchFamily="34" charset="0"/>
              </a:defRPr>
            </a:lvl3pPr>
            <a:lvl4pPr marL="542925" indent="-180975" algn="l" rtl="0" eaLnBrk="1" fontAlgn="base" hangingPunct="1">
              <a:lnSpc>
                <a:spcPct val="100000"/>
              </a:lnSpc>
              <a:spcBef>
                <a:spcPts val="0"/>
              </a:spcBef>
              <a:spcAft>
                <a:spcPts val="0"/>
              </a:spcAft>
              <a:buClrTx/>
              <a:buFont typeface="Arial" panose="020B0604020202020204" pitchFamily="34" charset="0"/>
              <a:buChar char="•"/>
              <a:defRPr sz="1400">
                <a:solidFill>
                  <a:schemeClr val="tx1"/>
                </a:solidFill>
                <a:latin typeface="Calibri" panose="020F0502020204030204" pitchFamily="34" charset="0"/>
                <a:cs typeface="Calibri" panose="020F0502020204030204" pitchFamily="34" charset="0"/>
              </a:defRPr>
            </a:lvl4pPr>
            <a:lvl5pPr marL="268288" indent="-174625" algn="l" rtl="0" eaLnBrk="1" fontAlgn="base" hangingPunct="1">
              <a:lnSpc>
                <a:spcPct val="100000"/>
              </a:lnSpc>
              <a:spcBef>
                <a:spcPts val="376"/>
              </a:spcBef>
              <a:spcAft>
                <a:spcPts val="376"/>
              </a:spcAft>
              <a:buClrTx/>
              <a:defRPr sz="1200">
                <a:solidFill>
                  <a:schemeClr val="tx1"/>
                </a:solidFill>
                <a:latin typeface="Calibri" panose="020F0502020204030204" pitchFamily="34" charset="0"/>
                <a:cs typeface="Calibri" panose="020F0502020204030204" pitchFamily="34" charset="0"/>
              </a:defRPr>
            </a:lvl5pPr>
            <a:lvl6pPr marL="608013" algn="l" rtl="0" eaLnBrk="1" fontAlgn="base" hangingPunct="1">
              <a:spcBef>
                <a:spcPct val="20000"/>
              </a:spcBef>
              <a:spcAft>
                <a:spcPct val="30000"/>
              </a:spcAft>
              <a:defRPr sz="1100">
                <a:solidFill>
                  <a:schemeClr val="tx1"/>
                </a:solidFill>
                <a:latin typeface="+mn-lt"/>
                <a:cs typeface="+mn-cs"/>
              </a:defRPr>
            </a:lvl6pPr>
            <a:lvl7pPr marL="1065213" algn="l" rtl="0" eaLnBrk="1" fontAlgn="base" hangingPunct="1">
              <a:spcBef>
                <a:spcPct val="20000"/>
              </a:spcBef>
              <a:spcAft>
                <a:spcPct val="30000"/>
              </a:spcAft>
              <a:defRPr sz="1100">
                <a:solidFill>
                  <a:schemeClr val="tx1"/>
                </a:solidFill>
                <a:latin typeface="+mn-lt"/>
                <a:cs typeface="+mn-cs"/>
              </a:defRPr>
            </a:lvl7pPr>
            <a:lvl8pPr marL="1522413" algn="l" rtl="0" eaLnBrk="1" fontAlgn="base" hangingPunct="1">
              <a:spcBef>
                <a:spcPct val="20000"/>
              </a:spcBef>
              <a:spcAft>
                <a:spcPct val="30000"/>
              </a:spcAft>
              <a:defRPr sz="1100">
                <a:solidFill>
                  <a:schemeClr val="tx1"/>
                </a:solidFill>
                <a:latin typeface="+mn-lt"/>
                <a:cs typeface="+mn-cs"/>
              </a:defRPr>
            </a:lvl8pPr>
            <a:lvl9pPr marL="1979613" algn="l" rtl="0" eaLnBrk="1" fontAlgn="base" hangingPunct="1">
              <a:spcBef>
                <a:spcPct val="20000"/>
              </a:spcBef>
              <a:spcAft>
                <a:spcPct val="30000"/>
              </a:spcAft>
              <a:defRPr sz="1100">
                <a:solidFill>
                  <a:schemeClr val="tx1"/>
                </a:solidFill>
                <a:latin typeface="+mn-lt"/>
                <a:cs typeface="+mn-cs"/>
              </a:defRPr>
            </a:lvl9pPr>
          </a:lstStyle>
          <a:p>
            <a:pPr marL="92075" marR="0" lvl="0" indent="0" algn="l" defTabSz="914400" rtl="0" eaLnBrk="1" fontAlgn="base" latinLnBrk="0" hangingPunct="1">
              <a:lnSpc>
                <a:spcPct val="100000"/>
              </a:lnSpc>
              <a:spcBef>
                <a:spcPts val="376"/>
              </a:spcBef>
              <a:spcAft>
                <a:spcPts val="376"/>
              </a:spcAft>
              <a:buClrTx/>
              <a:buSzTx/>
              <a:buFontTx/>
              <a:buNone/>
              <a:tabLst/>
              <a:defRPr/>
            </a:pPr>
            <a:r>
              <a:rPr kumimoji="0" lang="fr-FR" sz="1600" b="0" i="0" u="none" strike="noStrike" kern="0" cap="none" spc="0" normalizeH="0" baseline="0" noProof="0" dirty="0" err="1" smtClean="0">
                <a:ln>
                  <a:noFill/>
                </a:ln>
                <a:solidFill>
                  <a:sysClr val="windowText" lastClr="000000"/>
                </a:solidFill>
                <a:effectLst/>
                <a:uLnTx/>
                <a:uFillTx/>
                <a:latin typeface="Calibri" panose="020F0502020204030204" pitchFamily="34" charset="0"/>
                <a:ea typeface="+mn-ea"/>
              </a:rPr>
              <a:t>Text</a:t>
            </a:r>
            <a:r>
              <a:rPr kumimoji="0" lang="fr-FR" sz="1600" b="0" i="0" u="none" strike="noStrike" kern="0" cap="none" spc="0" normalizeH="0" baseline="0" noProof="0" dirty="0" smtClean="0">
                <a:ln>
                  <a:noFill/>
                </a:ln>
                <a:solidFill>
                  <a:sysClr val="windowText" lastClr="000000"/>
                </a:solidFill>
                <a:effectLst/>
                <a:uLnTx/>
                <a:uFillTx/>
                <a:latin typeface="Calibri" panose="020F0502020204030204" pitchFamily="34" charset="0"/>
                <a:ea typeface="+mn-ea"/>
              </a:rPr>
              <a:t> Mining </a:t>
            </a:r>
          </a:p>
          <a:p>
            <a:pPr marL="361950" marR="0" lvl="2" indent="-180975" algn="l" defTabSz="914400" rtl="0" eaLnBrk="1" fontAlgn="base" latinLnBrk="0" hangingPunct="1">
              <a:lnSpc>
                <a:spcPct val="100000"/>
              </a:lnSpc>
              <a:spcBef>
                <a:spcPts val="0"/>
              </a:spcBef>
              <a:spcAft>
                <a:spcPts val="0"/>
              </a:spcAft>
              <a:buClrTx/>
              <a:buSzTx/>
              <a:buFont typeface="Courier New" panose="02070309020205020404" pitchFamily="49" charset="0"/>
              <a:buChar char="o"/>
              <a:tabLst/>
              <a:defRPr/>
            </a:pPr>
            <a:r>
              <a:rPr lang="fr-FR" sz="1400" kern="0" noProof="0" dirty="0" err="1" smtClean="0">
                <a:solidFill>
                  <a:sysClr val="windowText" lastClr="000000"/>
                </a:solidFill>
              </a:rPr>
              <a:t>De</a:t>
            </a:r>
            <a:r>
              <a:rPr kumimoji="0" lang="fr-FR" sz="1400" b="0" i="0" u="none" strike="noStrike" kern="0" cap="none" spc="0" normalizeH="0" baseline="0" noProof="0" dirty="0" err="1" smtClean="0">
                <a:ln>
                  <a:noFill/>
                </a:ln>
                <a:solidFill>
                  <a:sysClr val="windowText" lastClr="000000"/>
                </a:solidFill>
                <a:effectLst/>
                <a:uLnTx/>
                <a:uFillTx/>
                <a:latin typeface="Calibri" panose="020F0502020204030204" pitchFamily="34" charset="0"/>
              </a:rPr>
              <a:t>finition</a:t>
            </a:r>
            <a:endParaRPr kumimoji="0" lang="fr-FR" sz="1400" b="0" i="0" u="none" strike="noStrike" kern="0" cap="none" spc="0" normalizeH="0" baseline="0" noProof="0" dirty="0" smtClean="0">
              <a:ln>
                <a:noFill/>
              </a:ln>
              <a:solidFill>
                <a:sysClr val="windowText" lastClr="000000"/>
              </a:solidFill>
              <a:effectLst/>
              <a:uLnTx/>
              <a:uFillTx/>
              <a:latin typeface="Calibri" panose="020F0502020204030204" pitchFamily="34" charset="0"/>
            </a:endParaRPr>
          </a:p>
          <a:p>
            <a:pPr marL="361950" marR="0" lvl="2" indent="-180975" algn="l" defTabSz="914400" rtl="0" eaLnBrk="1" fontAlgn="base" latinLnBrk="0" hangingPunct="1">
              <a:lnSpc>
                <a:spcPct val="100000"/>
              </a:lnSpc>
              <a:spcBef>
                <a:spcPts val="0"/>
              </a:spcBef>
              <a:spcAft>
                <a:spcPts val="0"/>
              </a:spcAft>
              <a:buClrTx/>
              <a:buSzTx/>
              <a:buFont typeface="Courier New" panose="02070309020205020404" pitchFamily="49" charset="0"/>
              <a:buChar char="o"/>
              <a:tabLst/>
              <a:defRPr/>
            </a:pPr>
            <a:r>
              <a:rPr kumimoji="0" lang="fr-FR" sz="1400" b="0" i="0" u="none" strike="noStrike" kern="0" cap="none" spc="0" normalizeH="0" baseline="0" noProof="0" dirty="0" err="1" smtClean="0">
                <a:ln>
                  <a:noFill/>
                </a:ln>
                <a:solidFill>
                  <a:sysClr val="windowText" lastClr="000000"/>
                </a:solidFill>
                <a:effectLst/>
                <a:uLnTx/>
                <a:uFillTx/>
                <a:latin typeface="Calibri" panose="020F0502020204030204" pitchFamily="34" charset="0"/>
              </a:rPr>
              <a:t>Preprocessing</a:t>
            </a:r>
            <a:endParaRPr kumimoji="0" lang="fr-FR" sz="1400" b="0" i="0" u="none" strike="noStrike" kern="0" cap="none" spc="0" normalizeH="0" baseline="0" noProof="0" dirty="0" smtClean="0">
              <a:ln>
                <a:noFill/>
              </a:ln>
              <a:solidFill>
                <a:sysClr val="windowText" lastClr="000000"/>
              </a:solidFill>
              <a:effectLst/>
              <a:uLnTx/>
              <a:uFillTx/>
              <a:latin typeface="Calibri" panose="020F0502020204030204" pitchFamily="34" charset="0"/>
            </a:endParaRPr>
          </a:p>
          <a:p>
            <a:pPr marL="361950" marR="0" lvl="2" indent="-180975" algn="l" defTabSz="914400" rtl="0" eaLnBrk="1" fontAlgn="base" latinLnBrk="0" hangingPunct="1">
              <a:lnSpc>
                <a:spcPct val="100000"/>
              </a:lnSpc>
              <a:spcBef>
                <a:spcPts val="0"/>
              </a:spcBef>
              <a:spcAft>
                <a:spcPts val="0"/>
              </a:spcAft>
              <a:buClrTx/>
              <a:buSzTx/>
              <a:buFont typeface="Courier New" panose="02070309020205020404" pitchFamily="49" charset="0"/>
              <a:buChar char="o"/>
              <a:tabLst/>
              <a:defRPr/>
            </a:pPr>
            <a:r>
              <a:rPr kumimoji="0" lang="fr-FR" sz="1400" b="0" i="0" u="none" strike="noStrike" kern="0" cap="none" spc="0" normalizeH="0" baseline="0" noProof="0" dirty="0" smtClean="0">
                <a:ln>
                  <a:noFill/>
                </a:ln>
                <a:solidFill>
                  <a:sysClr val="windowText" lastClr="000000"/>
                </a:solidFill>
                <a:effectLst/>
                <a:uLnTx/>
                <a:uFillTx/>
                <a:latin typeface="Calibri" panose="020F0502020204030204" pitchFamily="34" charset="0"/>
              </a:rPr>
              <a:t>DTM</a:t>
            </a:r>
          </a:p>
          <a:p>
            <a:pPr marL="361950" marR="0" lvl="2" indent="-180975" algn="l" defTabSz="914400" rtl="0" eaLnBrk="1" fontAlgn="base" latinLnBrk="0" hangingPunct="1">
              <a:lnSpc>
                <a:spcPct val="100000"/>
              </a:lnSpc>
              <a:spcBef>
                <a:spcPts val="0"/>
              </a:spcBef>
              <a:spcAft>
                <a:spcPts val="0"/>
              </a:spcAft>
              <a:buClrTx/>
              <a:buSzTx/>
              <a:buFont typeface="Courier New" panose="02070309020205020404" pitchFamily="49" charset="0"/>
              <a:buChar char="o"/>
              <a:tabLst/>
              <a:defRPr/>
            </a:pPr>
            <a:r>
              <a:rPr kumimoji="0" lang="fr-FR" sz="1400" b="0" i="0" u="none" strike="noStrike" kern="0" cap="none" spc="0" normalizeH="0" baseline="0" noProof="0" dirty="0" smtClean="0">
                <a:ln>
                  <a:noFill/>
                </a:ln>
                <a:solidFill>
                  <a:sysClr val="windowText" lastClr="000000"/>
                </a:solidFill>
                <a:effectLst/>
                <a:uLnTx/>
                <a:uFillTx/>
                <a:latin typeface="Calibri" panose="020F0502020204030204" pitchFamily="34" charset="0"/>
              </a:rPr>
              <a:t>TFIDF</a:t>
            </a:r>
          </a:p>
          <a:p>
            <a:pPr marL="361950" marR="0" lvl="2" indent="-180975" algn="l" defTabSz="914400" rtl="0" eaLnBrk="1" fontAlgn="base" latinLnBrk="0" hangingPunct="1">
              <a:lnSpc>
                <a:spcPct val="100000"/>
              </a:lnSpc>
              <a:spcBef>
                <a:spcPts val="0"/>
              </a:spcBef>
              <a:spcAft>
                <a:spcPts val="0"/>
              </a:spcAft>
              <a:buClrTx/>
              <a:buSzTx/>
              <a:buFont typeface="Courier New" panose="02070309020205020404" pitchFamily="49" charset="0"/>
              <a:buChar char="o"/>
              <a:tabLst/>
              <a:defRPr/>
            </a:pPr>
            <a:r>
              <a:rPr lang="fr-FR" sz="1400" kern="0" dirty="0" smtClean="0">
                <a:solidFill>
                  <a:sysClr val="windowText" lastClr="000000"/>
                </a:solidFill>
              </a:rPr>
              <a:t>Dimension </a:t>
            </a:r>
            <a:r>
              <a:rPr lang="fr-FR" sz="1400" kern="0" dirty="0" err="1" smtClean="0">
                <a:solidFill>
                  <a:sysClr val="windowText" lastClr="000000"/>
                </a:solidFill>
              </a:rPr>
              <a:t>Reduction</a:t>
            </a:r>
            <a:endParaRPr kumimoji="0" lang="fr-FR" sz="1400" b="0" i="0" u="none" strike="noStrike" kern="0" cap="none" spc="0" normalizeH="0" baseline="0" noProof="0" dirty="0">
              <a:ln>
                <a:noFill/>
              </a:ln>
              <a:solidFill>
                <a:sysClr val="windowText" lastClr="000000"/>
              </a:solidFill>
              <a:effectLst/>
              <a:uLnTx/>
              <a:uFillTx/>
              <a:latin typeface="Calibri" panose="020F0502020204030204" pitchFamily="34" charset="0"/>
            </a:endParaRPr>
          </a:p>
        </p:txBody>
      </p:sp>
      <p:sp>
        <p:nvSpPr>
          <p:cNvPr id="9" name="Espace réservé du texte 3"/>
          <p:cNvSpPr txBox="1">
            <a:spLocks/>
          </p:cNvSpPr>
          <p:nvPr/>
        </p:nvSpPr>
        <p:spPr bwMode="gray">
          <a:xfrm>
            <a:off x="1554089" y="4200263"/>
            <a:ext cx="7826581" cy="1005722"/>
          </a:xfrm>
          <a:prstGeom prst="rect">
            <a:avLst/>
          </a:prstGeom>
          <a:solidFill>
            <a:srgbClr val="B4AFA5">
              <a:lumMod val="40000"/>
              <a:lumOff val="6000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lvl1pPr marL="92075" indent="0" algn="l" rtl="0" eaLnBrk="1" fontAlgn="base" hangingPunct="1">
              <a:lnSpc>
                <a:spcPct val="100000"/>
              </a:lnSpc>
              <a:spcBef>
                <a:spcPts val="376"/>
              </a:spcBef>
              <a:spcAft>
                <a:spcPts val="376"/>
              </a:spcAft>
              <a:defRPr sz="1600" b="0" cap="none" baseline="0">
                <a:solidFill>
                  <a:schemeClr val="tx1"/>
                </a:solidFill>
                <a:latin typeface="Calibri" panose="020F0502020204030204" pitchFamily="34" charset="0"/>
                <a:ea typeface="+mn-ea"/>
                <a:cs typeface="Calibri" panose="020F0502020204030204" pitchFamily="34" charset="0"/>
              </a:defRPr>
            </a:lvl1pPr>
            <a:lvl2pPr marL="180975" indent="-180975" algn="l" rtl="0" eaLnBrk="1" fontAlgn="base" hangingPunct="1">
              <a:lnSpc>
                <a:spcPct val="100000"/>
              </a:lnSpc>
              <a:spcBef>
                <a:spcPts val="0"/>
              </a:spcBef>
              <a:spcAft>
                <a:spcPts val="0"/>
              </a:spcAft>
              <a:buClrTx/>
              <a:buChar char="•"/>
              <a:defRPr sz="1800">
                <a:solidFill>
                  <a:schemeClr val="tx1"/>
                </a:solidFill>
                <a:latin typeface="Calibri" panose="020F0502020204030204" pitchFamily="34" charset="0"/>
                <a:cs typeface="Calibri" panose="020F0502020204030204" pitchFamily="34" charset="0"/>
              </a:defRPr>
            </a:lvl2pPr>
            <a:lvl3pPr marL="361950" indent="-180975" algn="l" rtl="0" eaLnBrk="1" fontAlgn="base" hangingPunct="1">
              <a:lnSpc>
                <a:spcPct val="100000"/>
              </a:lnSpc>
              <a:spcBef>
                <a:spcPts val="0"/>
              </a:spcBef>
              <a:spcAft>
                <a:spcPts val="0"/>
              </a:spcAft>
              <a:buClrTx/>
              <a:buFont typeface="Arial" panose="020B0604020202020204" pitchFamily="34" charset="0"/>
              <a:buChar char="•"/>
              <a:defRPr sz="1600">
                <a:solidFill>
                  <a:schemeClr val="tx1"/>
                </a:solidFill>
                <a:latin typeface="Calibri" panose="020F0502020204030204" pitchFamily="34" charset="0"/>
                <a:cs typeface="Calibri" panose="020F0502020204030204" pitchFamily="34" charset="0"/>
              </a:defRPr>
            </a:lvl3pPr>
            <a:lvl4pPr marL="542925" indent="-180975" algn="l" rtl="0" eaLnBrk="1" fontAlgn="base" hangingPunct="1">
              <a:lnSpc>
                <a:spcPct val="100000"/>
              </a:lnSpc>
              <a:spcBef>
                <a:spcPts val="0"/>
              </a:spcBef>
              <a:spcAft>
                <a:spcPts val="0"/>
              </a:spcAft>
              <a:buClrTx/>
              <a:buFont typeface="Arial" panose="020B0604020202020204" pitchFamily="34" charset="0"/>
              <a:buChar char="•"/>
              <a:defRPr sz="1400">
                <a:solidFill>
                  <a:schemeClr val="tx1"/>
                </a:solidFill>
                <a:latin typeface="Calibri" panose="020F0502020204030204" pitchFamily="34" charset="0"/>
                <a:cs typeface="Calibri" panose="020F0502020204030204" pitchFamily="34" charset="0"/>
              </a:defRPr>
            </a:lvl4pPr>
            <a:lvl5pPr marL="268288" indent="-174625" algn="l" rtl="0" eaLnBrk="1" fontAlgn="base" hangingPunct="1">
              <a:lnSpc>
                <a:spcPct val="100000"/>
              </a:lnSpc>
              <a:spcBef>
                <a:spcPts val="376"/>
              </a:spcBef>
              <a:spcAft>
                <a:spcPts val="376"/>
              </a:spcAft>
              <a:buClrTx/>
              <a:defRPr sz="1200">
                <a:solidFill>
                  <a:schemeClr val="tx1"/>
                </a:solidFill>
                <a:latin typeface="Calibri" panose="020F0502020204030204" pitchFamily="34" charset="0"/>
                <a:cs typeface="Calibri" panose="020F0502020204030204" pitchFamily="34" charset="0"/>
              </a:defRPr>
            </a:lvl5pPr>
            <a:lvl6pPr marL="608013" algn="l" rtl="0" eaLnBrk="1" fontAlgn="base" hangingPunct="1">
              <a:spcBef>
                <a:spcPct val="20000"/>
              </a:spcBef>
              <a:spcAft>
                <a:spcPct val="30000"/>
              </a:spcAft>
              <a:defRPr sz="1100">
                <a:solidFill>
                  <a:schemeClr val="tx1"/>
                </a:solidFill>
                <a:latin typeface="+mn-lt"/>
                <a:cs typeface="+mn-cs"/>
              </a:defRPr>
            </a:lvl6pPr>
            <a:lvl7pPr marL="1065213" algn="l" rtl="0" eaLnBrk="1" fontAlgn="base" hangingPunct="1">
              <a:spcBef>
                <a:spcPct val="20000"/>
              </a:spcBef>
              <a:spcAft>
                <a:spcPct val="30000"/>
              </a:spcAft>
              <a:defRPr sz="1100">
                <a:solidFill>
                  <a:schemeClr val="tx1"/>
                </a:solidFill>
                <a:latin typeface="+mn-lt"/>
                <a:cs typeface="+mn-cs"/>
              </a:defRPr>
            </a:lvl7pPr>
            <a:lvl8pPr marL="1522413" algn="l" rtl="0" eaLnBrk="1" fontAlgn="base" hangingPunct="1">
              <a:spcBef>
                <a:spcPct val="20000"/>
              </a:spcBef>
              <a:spcAft>
                <a:spcPct val="30000"/>
              </a:spcAft>
              <a:defRPr sz="1100">
                <a:solidFill>
                  <a:schemeClr val="tx1"/>
                </a:solidFill>
                <a:latin typeface="+mn-lt"/>
                <a:cs typeface="+mn-cs"/>
              </a:defRPr>
            </a:lvl8pPr>
            <a:lvl9pPr marL="1979613" algn="l" rtl="0" eaLnBrk="1" fontAlgn="base" hangingPunct="1">
              <a:spcBef>
                <a:spcPct val="20000"/>
              </a:spcBef>
              <a:spcAft>
                <a:spcPct val="30000"/>
              </a:spcAft>
              <a:defRPr sz="1100">
                <a:solidFill>
                  <a:schemeClr val="tx1"/>
                </a:solidFill>
                <a:latin typeface="+mn-lt"/>
                <a:cs typeface="+mn-cs"/>
              </a:defRPr>
            </a:lvl9pPr>
          </a:lstStyle>
          <a:p>
            <a:pPr marL="92075" marR="0" lvl="0" indent="0" algn="l" defTabSz="914400" rtl="0" eaLnBrk="1" fontAlgn="base" latinLnBrk="0" hangingPunct="1">
              <a:lnSpc>
                <a:spcPct val="100000"/>
              </a:lnSpc>
              <a:spcBef>
                <a:spcPts val="376"/>
              </a:spcBef>
              <a:spcAft>
                <a:spcPts val="376"/>
              </a:spcAft>
              <a:buClrTx/>
              <a:buSzTx/>
              <a:buFontTx/>
              <a:buNone/>
              <a:tabLst/>
              <a:defRPr/>
            </a:pPr>
            <a:r>
              <a:rPr lang="fr-FR" kern="0" dirty="0" smtClean="0">
                <a:solidFill>
                  <a:sysClr val="windowText" lastClr="000000"/>
                </a:solidFill>
              </a:rPr>
              <a:t>Applications</a:t>
            </a:r>
            <a:endParaRPr kumimoji="0" lang="fr-FR" sz="1600" b="0" i="0" u="none" strike="noStrike" kern="0" cap="none" spc="0" normalizeH="0" baseline="0" noProof="0" dirty="0" smtClean="0">
              <a:ln>
                <a:noFill/>
              </a:ln>
              <a:solidFill>
                <a:sysClr val="windowText" lastClr="000000"/>
              </a:solidFill>
              <a:effectLst/>
              <a:uLnTx/>
              <a:uFillTx/>
              <a:latin typeface="Calibri" panose="020F0502020204030204" pitchFamily="34" charset="0"/>
              <a:ea typeface="+mn-ea"/>
            </a:endParaRPr>
          </a:p>
          <a:p>
            <a:pPr marL="466725" marR="0" lvl="1" indent="-285750" algn="l" defTabSz="914400" rtl="0" eaLnBrk="1" fontAlgn="base" latinLnBrk="0" hangingPunct="1">
              <a:lnSpc>
                <a:spcPct val="100000"/>
              </a:lnSpc>
              <a:spcBef>
                <a:spcPts val="0"/>
              </a:spcBef>
              <a:spcAft>
                <a:spcPts val="0"/>
              </a:spcAft>
              <a:buClrTx/>
              <a:buSzTx/>
              <a:buFont typeface="Courier New" panose="02070309020205020404" pitchFamily="49" charset="0"/>
              <a:buChar char="o"/>
              <a:tabLst/>
              <a:defRPr/>
            </a:pPr>
            <a:r>
              <a:rPr lang="fr-FR" sz="1400" kern="0" dirty="0" smtClean="0">
                <a:solidFill>
                  <a:sysClr val="windowText" lastClr="000000"/>
                </a:solidFill>
              </a:rPr>
              <a:t>Topic </a:t>
            </a:r>
            <a:r>
              <a:rPr lang="fr-FR" sz="1400" kern="0" dirty="0" err="1" smtClean="0">
                <a:solidFill>
                  <a:sysClr val="windowText" lastClr="000000"/>
                </a:solidFill>
              </a:rPr>
              <a:t>Modeling</a:t>
            </a:r>
            <a:endParaRPr kumimoji="0" lang="fr-FR" sz="1400" b="0" i="0" u="none" strike="noStrike" kern="0" cap="none" spc="0" normalizeH="0" baseline="0" noProof="0" dirty="0" smtClean="0">
              <a:ln>
                <a:noFill/>
              </a:ln>
              <a:solidFill>
                <a:sysClr val="windowText" lastClr="000000"/>
              </a:solidFill>
              <a:effectLst/>
              <a:uLnTx/>
              <a:uFillTx/>
              <a:latin typeface="Calibri" panose="020F0502020204030204" pitchFamily="34" charset="0"/>
            </a:endParaRPr>
          </a:p>
          <a:p>
            <a:pPr marL="466725" lvl="1" indent="-285750">
              <a:buFont typeface="Courier New" panose="02070309020205020404" pitchFamily="49" charset="0"/>
              <a:buChar char="o"/>
            </a:pPr>
            <a:r>
              <a:rPr lang="fr-FR" sz="1400" kern="0" dirty="0">
                <a:solidFill>
                  <a:sysClr val="windowText" lastClr="000000"/>
                </a:solidFill>
              </a:rPr>
              <a:t>Sentiment </a:t>
            </a:r>
            <a:r>
              <a:rPr lang="fr-FR" sz="1400" kern="0" dirty="0" err="1" smtClean="0">
                <a:solidFill>
                  <a:sysClr val="windowText" lastClr="000000"/>
                </a:solidFill>
              </a:rPr>
              <a:t>Analysis</a:t>
            </a:r>
            <a:endParaRPr lang="fr-FR" sz="1400" kern="0" dirty="0">
              <a:solidFill>
                <a:sysClr val="windowText" lastClr="000000"/>
              </a:solidFill>
            </a:endParaRPr>
          </a:p>
          <a:p>
            <a:pPr marL="466725" marR="0" lvl="1" indent="-285750" algn="l" defTabSz="914400" rtl="0" eaLnBrk="1" fontAlgn="base" latinLnBrk="0" hangingPunct="1">
              <a:lnSpc>
                <a:spcPct val="100000"/>
              </a:lnSpc>
              <a:spcBef>
                <a:spcPts val="0"/>
              </a:spcBef>
              <a:spcAft>
                <a:spcPts val="0"/>
              </a:spcAft>
              <a:buClrTx/>
              <a:buSzTx/>
              <a:buFont typeface="Courier New" panose="02070309020205020404" pitchFamily="49" charset="0"/>
              <a:buChar char="o"/>
              <a:tabLst/>
              <a:defRPr/>
            </a:pPr>
            <a:endParaRPr kumimoji="0" lang="fr-FR" sz="1400" b="0" i="0" u="none" strike="noStrike" kern="0" cap="none" spc="0" normalizeH="0" baseline="0" noProof="0" dirty="0" smtClean="0">
              <a:ln>
                <a:noFill/>
              </a:ln>
              <a:solidFill>
                <a:sysClr val="windowText" lastClr="000000"/>
              </a:solidFill>
              <a:effectLst/>
              <a:uLnTx/>
              <a:uFillTx/>
              <a:latin typeface="Calibri" panose="020F0502020204030204" pitchFamily="34" charset="0"/>
            </a:endParaRPr>
          </a:p>
        </p:txBody>
      </p:sp>
    </p:spTree>
    <p:extLst>
      <p:ext uri="{BB962C8B-B14F-4D97-AF65-F5344CB8AC3E}">
        <p14:creationId xmlns:p14="http://schemas.microsoft.com/office/powerpoint/2010/main" val="162704167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460708" y="434513"/>
            <a:ext cx="8227580" cy="1902287"/>
          </a:xfrm>
        </p:spPr>
        <p:txBody>
          <a:bodyPr/>
          <a:lstStyle/>
          <a:p>
            <a:r>
              <a:rPr lang="en-US" sz="3200" b="1" dirty="0"/>
              <a:t>TOPIC EXTRACTION - LDA</a:t>
            </a:r>
          </a:p>
        </p:txBody>
      </p:sp>
    </p:spTree>
    <p:extLst>
      <p:ext uri="{BB962C8B-B14F-4D97-AF65-F5344CB8AC3E}">
        <p14:creationId xmlns:p14="http://schemas.microsoft.com/office/powerpoint/2010/main" val="70567734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Topics in data</a:t>
            </a:r>
            <a:endParaRPr lang="en-US" sz="2800" dirty="0"/>
          </a:p>
        </p:txBody>
      </p:sp>
      <p:sp>
        <p:nvSpPr>
          <p:cNvPr id="10" name="Rectangle 9"/>
          <p:cNvSpPr/>
          <p:nvPr/>
        </p:nvSpPr>
        <p:spPr>
          <a:xfrm>
            <a:off x="1055440" y="2788668"/>
            <a:ext cx="4104456" cy="1080292"/>
          </a:xfrm>
          <a:prstGeom prst="rect">
            <a:avLst/>
          </a:prstGeom>
          <a:solidFill>
            <a:srgbClr val="FFFF9B"/>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prstClr val="black"/>
                </a:solidFill>
              </a:rPr>
              <a:t>Is a document about one topic only?</a:t>
            </a:r>
            <a:endParaRPr lang="en-US" sz="1600" b="1" dirty="0">
              <a:solidFill>
                <a:prstClr val="black"/>
              </a:solidFill>
            </a:endParaRPr>
          </a:p>
        </p:txBody>
      </p:sp>
      <p:sp>
        <p:nvSpPr>
          <p:cNvPr id="4" name="Rectangle 3"/>
          <p:cNvSpPr/>
          <p:nvPr/>
        </p:nvSpPr>
        <p:spPr>
          <a:xfrm>
            <a:off x="6384032" y="1415477"/>
            <a:ext cx="4104456" cy="1080292"/>
          </a:xfrm>
          <a:prstGeom prst="rect">
            <a:avLst/>
          </a:prstGeom>
          <a:solidFill>
            <a:srgbClr val="FFFF9B"/>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prstClr val="black"/>
                </a:solidFill>
              </a:rPr>
              <a:t>How to define that a document talks about a topic?</a:t>
            </a:r>
            <a:endParaRPr lang="en-US" sz="1400" b="1" dirty="0">
              <a:solidFill>
                <a:prstClr val="black"/>
              </a:solidFill>
            </a:endParaRPr>
          </a:p>
        </p:txBody>
      </p:sp>
      <p:sp>
        <p:nvSpPr>
          <p:cNvPr id="5" name="Rectangle 4"/>
          <p:cNvSpPr/>
          <p:nvPr/>
        </p:nvSpPr>
        <p:spPr>
          <a:xfrm>
            <a:off x="1487488" y="1196752"/>
            <a:ext cx="4104456" cy="1080292"/>
          </a:xfrm>
          <a:prstGeom prst="rect">
            <a:avLst/>
          </a:prstGeom>
          <a:solidFill>
            <a:srgbClr val="FFFF9B"/>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prstClr val="black"/>
                </a:solidFill>
              </a:rPr>
              <a:t>How to define topics? </a:t>
            </a:r>
            <a:endParaRPr lang="en-US" sz="1600" b="1" dirty="0">
              <a:solidFill>
                <a:prstClr val="black"/>
              </a:solidFill>
            </a:endParaRPr>
          </a:p>
        </p:txBody>
      </p:sp>
      <p:sp>
        <p:nvSpPr>
          <p:cNvPr id="6" name="Rectangle 5"/>
          <p:cNvSpPr/>
          <p:nvPr/>
        </p:nvSpPr>
        <p:spPr>
          <a:xfrm>
            <a:off x="6816080" y="3044314"/>
            <a:ext cx="4104456" cy="1080292"/>
          </a:xfrm>
          <a:prstGeom prst="rect">
            <a:avLst/>
          </a:prstGeom>
          <a:solidFill>
            <a:srgbClr val="FFFF9B"/>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prstClr val="black"/>
                </a:solidFill>
              </a:rPr>
              <a:t>Does a new document have new topics?</a:t>
            </a:r>
            <a:endParaRPr lang="en-US" sz="1600" b="1" dirty="0">
              <a:solidFill>
                <a:prstClr val="black"/>
              </a:solidFill>
            </a:endParaRPr>
          </a:p>
        </p:txBody>
      </p:sp>
      <p:sp>
        <p:nvSpPr>
          <p:cNvPr id="7" name="Rectangle 6"/>
          <p:cNvSpPr/>
          <p:nvPr/>
        </p:nvSpPr>
        <p:spPr>
          <a:xfrm>
            <a:off x="2927648" y="4576646"/>
            <a:ext cx="4104456" cy="1080292"/>
          </a:xfrm>
          <a:prstGeom prst="rect">
            <a:avLst/>
          </a:prstGeom>
          <a:solidFill>
            <a:srgbClr val="FFFF9B"/>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prstClr val="black"/>
                </a:solidFill>
              </a:rPr>
              <a:t>Can topics summarize documents?</a:t>
            </a:r>
            <a:endParaRPr lang="en-US" sz="1600" b="1" dirty="0">
              <a:solidFill>
                <a:prstClr val="black"/>
              </a:solidFill>
            </a:endParaRPr>
          </a:p>
        </p:txBody>
      </p:sp>
    </p:spTree>
    <p:extLst>
      <p:ext uri="{BB962C8B-B14F-4D97-AF65-F5344CB8AC3E}">
        <p14:creationId xmlns:p14="http://schemas.microsoft.com/office/powerpoint/2010/main" val="63845690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i="1" dirty="0"/>
              <a:t>Latent Dirichlet Allocation</a:t>
            </a:r>
            <a:r>
              <a:rPr lang="en-US" dirty="0"/>
              <a:t>:</a:t>
            </a:r>
            <a:br>
              <a:rPr lang="en-US" dirty="0"/>
            </a:br>
            <a:r>
              <a:rPr lang="en-US" dirty="0"/>
              <a:t>an unsupervised algorithm for topic modelling</a:t>
            </a:r>
            <a:endParaRPr lang="en-US" sz="2800" dirty="0"/>
          </a:p>
        </p:txBody>
      </p:sp>
      <p:sp>
        <p:nvSpPr>
          <p:cNvPr id="4" name="Circular Arrow 3"/>
          <p:cNvSpPr/>
          <p:nvPr/>
        </p:nvSpPr>
        <p:spPr>
          <a:xfrm rot="9535348">
            <a:off x="7587139" y="2482525"/>
            <a:ext cx="2500687" cy="2007601"/>
          </a:xfrm>
          <a:prstGeom prst="circularArrow">
            <a:avLst>
              <a:gd name="adj1" fmla="val 8973"/>
              <a:gd name="adj2" fmla="val 1433562"/>
              <a:gd name="adj3" fmla="val 15454528"/>
              <a:gd name="adj4" fmla="val 12463996"/>
              <a:gd name="adj5" fmla="val 979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black"/>
              </a:solidFill>
            </a:endParaRPr>
          </a:p>
        </p:txBody>
      </p:sp>
      <p:sp>
        <p:nvSpPr>
          <p:cNvPr id="6" name="Circular Arrow 5"/>
          <p:cNvSpPr/>
          <p:nvPr/>
        </p:nvSpPr>
        <p:spPr>
          <a:xfrm rot="20687124">
            <a:off x="1825473" y="1778862"/>
            <a:ext cx="3058047" cy="2007601"/>
          </a:xfrm>
          <a:prstGeom prst="circularArrow">
            <a:avLst>
              <a:gd name="adj1" fmla="val 8973"/>
              <a:gd name="adj2" fmla="val 1433562"/>
              <a:gd name="adj3" fmla="val 15454528"/>
              <a:gd name="adj4" fmla="val 12463996"/>
              <a:gd name="adj5" fmla="val 979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black"/>
              </a:solidFill>
            </a:endParaRPr>
          </a:p>
        </p:txBody>
      </p:sp>
      <p:grpSp>
        <p:nvGrpSpPr>
          <p:cNvPr id="58" name="Group 9">
            <a:extLst>
              <a:ext uri="{FF2B5EF4-FFF2-40B4-BE49-F238E27FC236}">
                <a16:creationId xmlns:a16="http://schemas.microsoft.com/office/drawing/2014/main" id="{0F7F202B-8AA2-439B-91C8-A3F5C12BC5E5}"/>
              </a:ext>
            </a:extLst>
          </p:cNvPr>
          <p:cNvGrpSpPr/>
          <p:nvPr/>
        </p:nvGrpSpPr>
        <p:grpSpPr>
          <a:xfrm>
            <a:off x="321602" y="2505890"/>
            <a:ext cx="3314121" cy="2952328"/>
            <a:chOff x="321603" y="2439738"/>
            <a:chExt cx="2929598" cy="2952328"/>
          </a:xfrm>
        </p:grpSpPr>
        <p:sp>
          <p:nvSpPr>
            <p:cNvPr id="5" name="TextBox 51"/>
            <p:cNvSpPr txBox="1"/>
            <p:nvPr/>
          </p:nvSpPr>
          <p:spPr>
            <a:xfrm>
              <a:off x="685492" y="2439738"/>
              <a:ext cx="2201821" cy="461665"/>
            </a:xfrm>
            <a:prstGeom prst="rect">
              <a:avLst/>
            </a:prstGeom>
            <a:noFill/>
          </p:spPr>
          <p:txBody>
            <a:bodyPr wrap="none" rtlCol="0">
              <a:spAutoFit/>
            </a:bodyPr>
            <a:lstStyle/>
            <a:p>
              <a:pPr algn="ctr"/>
              <a:r>
                <a:rPr lang="en-US" sz="2400">
                  <a:solidFill>
                    <a:srgbClr val="22759E"/>
                  </a:solidFill>
                </a:rPr>
                <a:t>Text samples</a:t>
              </a:r>
              <a:endParaRPr lang="en-US" sz="2400" dirty="0">
                <a:solidFill>
                  <a:srgbClr val="22759E"/>
                </a:solidFill>
              </a:endParaRPr>
            </a:p>
          </p:txBody>
        </p:sp>
        <p:sp>
          <p:nvSpPr>
            <p:cNvPr id="7" name="Rectangle 52"/>
            <p:cNvSpPr/>
            <p:nvPr/>
          </p:nvSpPr>
          <p:spPr>
            <a:xfrm>
              <a:off x="321603" y="2908303"/>
              <a:ext cx="2929598" cy="2483763"/>
            </a:xfrm>
            <a:prstGeom prst="rect">
              <a:avLst/>
            </a:prstGeom>
            <a:solidFill>
              <a:schemeClr val="bg1"/>
            </a:solidFill>
            <a:ln>
              <a:solidFill>
                <a:schemeClr val="bg1">
                  <a:lumMod val="8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00" i="1" dirty="0">
                <a:solidFill>
                  <a:prstClr val="black"/>
                </a:solidFill>
              </a:endParaRPr>
            </a:p>
          </p:txBody>
        </p:sp>
        <p:grpSp>
          <p:nvGrpSpPr>
            <p:cNvPr id="10" name="Group 53">
              <a:extLst>
                <a:ext uri="{FF2B5EF4-FFF2-40B4-BE49-F238E27FC236}">
                  <a16:creationId xmlns:a16="http://schemas.microsoft.com/office/drawing/2014/main" id="{33A44D16-4F30-4DE9-BBF9-398315708A32}"/>
                </a:ext>
              </a:extLst>
            </p:cNvPr>
            <p:cNvGrpSpPr/>
            <p:nvPr/>
          </p:nvGrpSpPr>
          <p:grpSpPr>
            <a:xfrm>
              <a:off x="392636" y="2980311"/>
              <a:ext cx="2787531" cy="2303331"/>
              <a:chOff x="394642" y="2908303"/>
              <a:chExt cx="2787531" cy="2303331"/>
            </a:xfrm>
          </p:grpSpPr>
          <p:sp>
            <p:nvSpPr>
              <p:cNvPr id="8" name="Rectangle 56"/>
              <p:cNvSpPr/>
              <p:nvPr/>
            </p:nvSpPr>
            <p:spPr>
              <a:xfrm>
                <a:off x="394642" y="4309206"/>
                <a:ext cx="1335512" cy="902428"/>
              </a:xfrm>
              <a:prstGeom prst="rect">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lIns="90000" tIns="46800" rIns="90000" bIns="46800" rtlCol="0" anchor="t">
                <a:spAutoFit/>
              </a:bodyPr>
              <a:lstStyle/>
              <a:p>
                <a:r>
                  <a:rPr lang="en-US" sz="1050" i="1" dirty="0">
                    <a:solidFill>
                      <a:prstClr val="black"/>
                    </a:solidFill>
                  </a:rPr>
                  <a:t>[...]  Teenagers watching TV shows learn better English [...]</a:t>
                </a:r>
              </a:p>
            </p:txBody>
          </p:sp>
          <p:sp>
            <p:nvSpPr>
              <p:cNvPr id="9" name="TextBox 59"/>
              <p:cNvSpPr txBox="1"/>
              <p:nvPr/>
            </p:nvSpPr>
            <p:spPr>
              <a:xfrm>
                <a:off x="394642" y="4013586"/>
                <a:ext cx="1019510" cy="292388"/>
              </a:xfrm>
              <a:prstGeom prst="rect">
                <a:avLst/>
              </a:prstGeom>
              <a:noFill/>
            </p:spPr>
            <p:txBody>
              <a:bodyPr wrap="none" lIns="0" rIns="0" rtlCol="0">
                <a:spAutoFit/>
              </a:bodyPr>
              <a:lstStyle/>
              <a:p>
                <a:r>
                  <a:rPr lang="en-US" sz="1300" i="1">
                    <a:solidFill>
                      <a:prstClr val="black"/>
                    </a:solidFill>
                  </a:rPr>
                  <a:t>Document 3</a:t>
                </a:r>
                <a:endParaRPr lang="en-US" sz="1300" i="1" dirty="0">
                  <a:solidFill>
                    <a:prstClr val="black"/>
                  </a:solidFill>
                </a:endParaRPr>
              </a:p>
            </p:txBody>
          </p:sp>
          <p:sp>
            <p:nvSpPr>
              <p:cNvPr id="11" name="Rectangle 60"/>
              <p:cNvSpPr/>
              <p:nvPr/>
            </p:nvSpPr>
            <p:spPr>
              <a:xfrm>
                <a:off x="1846661" y="4309206"/>
                <a:ext cx="1335512" cy="902428"/>
              </a:xfrm>
              <a:prstGeom prst="rect">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lIns="90000" tIns="46800" rIns="90000" bIns="46800" rtlCol="0" anchor="t">
                <a:spAutoFit/>
              </a:bodyPr>
              <a:lstStyle/>
              <a:p>
                <a:r>
                  <a:rPr lang="en-US" sz="1050" i="1" dirty="0">
                    <a:solidFill>
                      <a:prstClr val="black"/>
                    </a:solidFill>
                  </a:rPr>
                  <a:t>[...] House of cards teaches the fundamentals of the mechanics of power [...]</a:t>
                </a:r>
              </a:p>
            </p:txBody>
          </p:sp>
          <p:sp>
            <p:nvSpPr>
              <p:cNvPr id="12" name="TextBox 61"/>
              <p:cNvSpPr txBox="1"/>
              <p:nvPr/>
            </p:nvSpPr>
            <p:spPr>
              <a:xfrm>
                <a:off x="1846661" y="4013586"/>
                <a:ext cx="1019510" cy="292388"/>
              </a:xfrm>
              <a:prstGeom prst="rect">
                <a:avLst/>
              </a:prstGeom>
              <a:noFill/>
            </p:spPr>
            <p:txBody>
              <a:bodyPr wrap="none" lIns="0" rIns="0" rtlCol="0">
                <a:spAutoFit/>
              </a:bodyPr>
              <a:lstStyle/>
              <a:p>
                <a:r>
                  <a:rPr lang="en-US" sz="1300" i="1">
                    <a:solidFill>
                      <a:prstClr val="black"/>
                    </a:solidFill>
                  </a:rPr>
                  <a:t>Document 4</a:t>
                </a:r>
                <a:endParaRPr lang="en-US" sz="1300" i="1" dirty="0">
                  <a:solidFill>
                    <a:prstClr val="black"/>
                  </a:solidFill>
                </a:endParaRPr>
              </a:p>
            </p:txBody>
          </p:sp>
          <p:sp>
            <p:nvSpPr>
              <p:cNvPr id="13" name="TextBox 62"/>
              <p:cNvSpPr txBox="1"/>
              <p:nvPr/>
            </p:nvSpPr>
            <p:spPr>
              <a:xfrm>
                <a:off x="394642" y="2908303"/>
                <a:ext cx="1019510" cy="292388"/>
              </a:xfrm>
              <a:prstGeom prst="rect">
                <a:avLst/>
              </a:prstGeom>
              <a:noFill/>
            </p:spPr>
            <p:txBody>
              <a:bodyPr wrap="none" lIns="0" rIns="0" rtlCol="0">
                <a:spAutoFit/>
              </a:bodyPr>
              <a:lstStyle/>
              <a:p>
                <a:r>
                  <a:rPr lang="en-US" sz="1300" i="1">
                    <a:solidFill>
                      <a:prstClr val="black"/>
                    </a:solidFill>
                  </a:rPr>
                  <a:t>Document 1</a:t>
                </a:r>
                <a:endParaRPr lang="en-US" sz="1300" i="1" dirty="0">
                  <a:solidFill>
                    <a:prstClr val="black"/>
                  </a:solidFill>
                </a:endParaRPr>
              </a:p>
            </p:txBody>
          </p:sp>
          <p:sp>
            <p:nvSpPr>
              <p:cNvPr id="14" name="TextBox 63"/>
              <p:cNvSpPr txBox="1"/>
              <p:nvPr/>
            </p:nvSpPr>
            <p:spPr>
              <a:xfrm>
                <a:off x="1846661" y="2908303"/>
                <a:ext cx="1019510" cy="292388"/>
              </a:xfrm>
              <a:prstGeom prst="rect">
                <a:avLst/>
              </a:prstGeom>
              <a:noFill/>
            </p:spPr>
            <p:txBody>
              <a:bodyPr wrap="none" lIns="0" rIns="0" rtlCol="0">
                <a:spAutoFit/>
              </a:bodyPr>
              <a:lstStyle/>
              <a:p>
                <a:r>
                  <a:rPr lang="en-US" sz="1300" i="1">
                    <a:solidFill>
                      <a:prstClr val="black"/>
                    </a:solidFill>
                  </a:rPr>
                  <a:t>Document 2</a:t>
                </a:r>
                <a:endParaRPr lang="en-US" sz="1300" i="1" dirty="0">
                  <a:solidFill>
                    <a:prstClr val="black"/>
                  </a:solidFill>
                </a:endParaRPr>
              </a:p>
            </p:txBody>
          </p:sp>
          <p:sp>
            <p:nvSpPr>
              <p:cNvPr id="15" name="Rectangle 64"/>
              <p:cNvSpPr/>
              <p:nvPr/>
            </p:nvSpPr>
            <p:spPr>
              <a:xfrm>
                <a:off x="394642" y="3203923"/>
                <a:ext cx="1335512" cy="740845"/>
              </a:xfrm>
              <a:prstGeom prst="rect">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lIns="90000" tIns="46800" rIns="90000" bIns="46800" rtlCol="0" anchor="t">
                <a:spAutoFit/>
              </a:bodyPr>
              <a:lstStyle/>
              <a:p>
                <a:r>
                  <a:rPr lang="en-US" sz="1050" i="1" dirty="0">
                    <a:solidFill>
                      <a:prstClr val="black"/>
                    </a:solidFill>
                  </a:rPr>
                  <a:t>[...] People spend more time on Netflix than on [...]</a:t>
                </a:r>
              </a:p>
            </p:txBody>
          </p:sp>
          <p:sp>
            <p:nvSpPr>
              <p:cNvPr id="16" name="Rectangle 65"/>
              <p:cNvSpPr/>
              <p:nvPr/>
            </p:nvSpPr>
            <p:spPr>
              <a:xfrm>
                <a:off x="1846661" y="3203923"/>
                <a:ext cx="1335512" cy="740845"/>
              </a:xfrm>
              <a:prstGeom prst="rect">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lIns="90000" tIns="46800" rIns="90000" bIns="46800" rtlCol="0" anchor="t">
                <a:spAutoFit/>
              </a:bodyPr>
              <a:lstStyle/>
              <a:p>
                <a:r>
                  <a:rPr lang="en-US" sz="1050" i="1">
                    <a:solidFill>
                      <a:prstClr val="black"/>
                    </a:solidFill>
                  </a:rPr>
                  <a:t>[...] Black Mirror is NOT a show for the family [...]</a:t>
                </a:r>
                <a:endParaRPr lang="en-US" sz="1050" i="1" dirty="0">
                  <a:solidFill>
                    <a:prstClr val="black"/>
                  </a:solidFill>
                </a:endParaRPr>
              </a:p>
            </p:txBody>
          </p:sp>
        </p:grpSp>
      </p:grpSp>
      <p:grpSp>
        <p:nvGrpSpPr>
          <p:cNvPr id="59" name="Group 77">
            <a:extLst>
              <a:ext uri="{FF2B5EF4-FFF2-40B4-BE49-F238E27FC236}">
                <a16:creationId xmlns:a16="http://schemas.microsoft.com/office/drawing/2014/main" id="{DB6CA4E9-AAEF-43DA-9FA3-6C420736997D}"/>
              </a:ext>
            </a:extLst>
          </p:cNvPr>
          <p:cNvGrpSpPr/>
          <p:nvPr/>
        </p:nvGrpSpPr>
        <p:grpSpPr>
          <a:xfrm>
            <a:off x="8616280" y="2220181"/>
            <a:ext cx="3194080" cy="1284296"/>
            <a:chOff x="8742606" y="2829786"/>
            <a:chExt cx="3194080" cy="1284296"/>
          </a:xfrm>
        </p:grpSpPr>
        <p:sp>
          <p:nvSpPr>
            <p:cNvPr id="22" name="TextBox 78"/>
            <p:cNvSpPr txBox="1"/>
            <p:nvPr/>
          </p:nvSpPr>
          <p:spPr>
            <a:xfrm>
              <a:off x="8742606" y="2829786"/>
              <a:ext cx="3194080" cy="461665"/>
            </a:xfrm>
            <a:prstGeom prst="rect">
              <a:avLst/>
            </a:prstGeom>
            <a:noFill/>
          </p:spPr>
          <p:txBody>
            <a:bodyPr wrap="none" rtlCol="0">
              <a:spAutoFit/>
            </a:bodyPr>
            <a:lstStyle/>
            <a:p>
              <a:pPr algn="ctr"/>
              <a:r>
                <a:rPr lang="en-US" sz="2400" dirty="0">
                  <a:solidFill>
                    <a:srgbClr val="22759E"/>
                  </a:solidFill>
                </a:rPr>
                <a:t>Topic interpretation</a:t>
              </a:r>
            </a:p>
          </p:txBody>
        </p:sp>
        <p:sp>
          <p:nvSpPr>
            <p:cNvPr id="23" name="Pentagon 79"/>
            <p:cNvSpPr/>
            <p:nvPr/>
          </p:nvSpPr>
          <p:spPr>
            <a:xfrm>
              <a:off x="9077868" y="3295459"/>
              <a:ext cx="376317" cy="229325"/>
            </a:xfrm>
            <a:prstGeom prst="homePlat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24" name="TextBox 80"/>
            <p:cNvSpPr txBox="1"/>
            <p:nvPr/>
          </p:nvSpPr>
          <p:spPr>
            <a:xfrm>
              <a:off x="9450321" y="3268565"/>
              <a:ext cx="831446" cy="292388"/>
            </a:xfrm>
            <a:prstGeom prst="rect">
              <a:avLst/>
            </a:prstGeom>
            <a:noFill/>
          </p:spPr>
          <p:txBody>
            <a:bodyPr wrap="none" rtlCol="0">
              <a:spAutoFit/>
            </a:bodyPr>
            <a:lstStyle/>
            <a:p>
              <a:r>
                <a:rPr lang="en-US" sz="1300">
                  <a:solidFill>
                    <a:prstClr val="black"/>
                  </a:solidFill>
                </a:rPr>
                <a:t>Persons</a:t>
              </a:r>
              <a:endParaRPr lang="en-US" sz="1300" dirty="0">
                <a:solidFill>
                  <a:prstClr val="black"/>
                </a:solidFill>
              </a:endParaRPr>
            </a:p>
          </p:txBody>
        </p:sp>
        <p:sp>
          <p:nvSpPr>
            <p:cNvPr id="25" name="Pentagon 81"/>
            <p:cNvSpPr/>
            <p:nvPr/>
          </p:nvSpPr>
          <p:spPr>
            <a:xfrm>
              <a:off x="9077868" y="3572023"/>
              <a:ext cx="376317" cy="229325"/>
            </a:xfrm>
            <a:prstGeom prst="homePlat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26" name="TextBox 82"/>
            <p:cNvSpPr txBox="1"/>
            <p:nvPr/>
          </p:nvSpPr>
          <p:spPr>
            <a:xfrm>
              <a:off x="9450321" y="3545129"/>
              <a:ext cx="976549" cy="292388"/>
            </a:xfrm>
            <a:prstGeom prst="rect">
              <a:avLst/>
            </a:prstGeom>
            <a:noFill/>
          </p:spPr>
          <p:txBody>
            <a:bodyPr wrap="none" rtlCol="0">
              <a:spAutoFit/>
            </a:bodyPr>
            <a:lstStyle/>
            <a:p>
              <a:r>
                <a:rPr lang="en-US" sz="1300">
                  <a:solidFill>
                    <a:prstClr val="black"/>
                  </a:solidFill>
                </a:rPr>
                <a:t>TV shows</a:t>
              </a:r>
              <a:endParaRPr lang="en-US" sz="1300" dirty="0">
                <a:solidFill>
                  <a:prstClr val="black"/>
                </a:solidFill>
              </a:endParaRPr>
            </a:p>
          </p:txBody>
        </p:sp>
        <p:sp>
          <p:nvSpPr>
            <p:cNvPr id="27" name="Pentagon 83"/>
            <p:cNvSpPr/>
            <p:nvPr/>
          </p:nvSpPr>
          <p:spPr>
            <a:xfrm>
              <a:off x="9077868" y="3848588"/>
              <a:ext cx="376317" cy="229325"/>
            </a:xfrm>
            <a:prstGeom prst="homePlate">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28" name="TextBox 84"/>
            <p:cNvSpPr txBox="1"/>
            <p:nvPr/>
          </p:nvSpPr>
          <p:spPr>
            <a:xfrm>
              <a:off x="9450318" y="3821694"/>
              <a:ext cx="1096775" cy="292388"/>
            </a:xfrm>
            <a:prstGeom prst="rect">
              <a:avLst/>
            </a:prstGeom>
            <a:solidFill>
              <a:schemeClr val="bg1"/>
            </a:solidFill>
          </p:spPr>
          <p:txBody>
            <a:bodyPr wrap="none" rtlCol="0">
              <a:spAutoFit/>
            </a:bodyPr>
            <a:lstStyle/>
            <a:p>
              <a:r>
                <a:rPr lang="en-US" sz="1300">
                  <a:solidFill>
                    <a:prstClr val="black"/>
                  </a:solidFill>
                </a:rPr>
                <a:t>Knowledge</a:t>
              </a:r>
              <a:endParaRPr lang="en-US" sz="1300" dirty="0">
                <a:solidFill>
                  <a:prstClr val="black"/>
                </a:solidFill>
              </a:endParaRPr>
            </a:p>
          </p:txBody>
        </p:sp>
      </p:grpSp>
      <p:sp>
        <p:nvSpPr>
          <p:cNvPr id="3" name="Rectangle 2"/>
          <p:cNvSpPr/>
          <p:nvPr/>
        </p:nvSpPr>
        <p:spPr>
          <a:xfrm>
            <a:off x="3772919" y="1576825"/>
            <a:ext cx="4646162" cy="3590932"/>
          </a:xfrm>
          <a:prstGeom prst="rect">
            <a:avLst/>
          </a:prstGeom>
          <a:solidFill>
            <a:schemeClr val="bg1"/>
          </a:solidFill>
          <a:ln w="571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29" name="TextBox 28"/>
          <p:cNvSpPr txBox="1"/>
          <p:nvPr/>
        </p:nvSpPr>
        <p:spPr>
          <a:xfrm>
            <a:off x="3772919" y="1681600"/>
            <a:ext cx="4646163" cy="461665"/>
          </a:xfrm>
          <a:prstGeom prst="rect">
            <a:avLst/>
          </a:prstGeom>
          <a:noFill/>
        </p:spPr>
        <p:txBody>
          <a:bodyPr wrap="square" rtlCol="0">
            <a:spAutoFit/>
          </a:bodyPr>
          <a:lstStyle/>
          <a:p>
            <a:pPr algn="ctr"/>
            <a:r>
              <a:rPr lang="en-US" sz="2400" dirty="0">
                <a:solidFill>
                  <a:srgbClr val="22759E"/>
                </a:solidFill>
              </a:rPr>
              <a:t>Automatic topic extraction</a:t>
            </a:r>
          </a:p>
        </p:txBody>
      </p:sp>
      <p:grpSp>
        <p:nvGrpSpPr>
          <p:cNvPr id="56" name="Group 92">
            <a:extLst>
              <a:ext uri="{FF2B5EF4-FFF2-40B4-BE49-F238E27FC236}">
                <a16:creationId xmlns:a16="http://schemas.microsoft.com/office/drawing/2014/main" id="{62A52BC0-A97C-4B20-BA08-222F1C46C0D5}"/>
              </a:ext>
            </a:extLst>
          </p:cNvPr>
          <p:cNvGrpSpPr/>
          <p:nvPr/>
        </p:nvGrpSpPr>
        <p:grpSpPr>
          <a:xfrm>
            <a:off x="4390259" y="2241100"/>
            <a:ext cx="3411482" cy="845518"/>
            <a:chOff x="4779058" y="2367594"/>
            <a:chExt cx="3411482" cy="845518"/>
          </a:xfrm>
        </p:grpSpPr>
        <p:sp>
          <p:nvSpPr>
            <p:cNvPr id="17" name="Pentagon 93"/>
            <p:cNvSpPr/>
            <p:nvPr/>
          </p:nvSpPr>
          <p:spPr>
            <a:xfrm>
              <a:off x="4779058" y="2394489"/>
              <a:ext cx="376317" cy="229325"/>
            </a:xfrm>
            <a:prstGeom prst="homePlat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8" name="Pentagon 94"/>
            <p:cNvSpPr/>
            <p:nvPr/>
          </p:nvSpPr>
          <p:spPr>
            <a:xfrm>
              <a:off x="4779058" y="2671054"/>
              <a:ext cx="376317" cy="229325"/>
            </a:xfrm>
            <a:prstGeom prst="homePlat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9" name="TextBox 95"/>
            <p:cNvSpPr txBox="1"/>
            <p:nvPr/>
          </p:nvSpPr>
          <p:spPr>
            <a:xfrm>
              <a:off x="5151510" y="2644160"/>
              <a:ext cx="3039029" cy="292388"/>
            </a:xfrm>
            <a:prstGeom prst="rect">
              <a:avLst/>
            </a:prstGeom>
            <a:noFill/>
          </p:spPr>
          <p:txBody>
            <a:bodyPr wrap="square" rtlCol="0">
              <a:spAutoFit/>
            </a:bodyPr>
            <a:lstStyle/>
            <a:p>
              <a:r>
                <a:rPr lang="en-US" sz="1300">
                  <a:solidFill>
                    <a:prstClr val="black"/>
                  </a:solidFill>
                </a:rPr>
                <a:t>"Netflix", "TV shows", "season"</a:t>
              </a:r>
              <a:endParaRPr lang="en-US" sz="1300" dirty="0">
                <a:solidFill>
                  <a:prstClr val="black"/>
                </a:solidFill>
              </a:endParaRPr>
            </a:p>
          </p:txBody>
        </p:sp>
        <p:sp>
          <p:nvSpPr>
            <p:cNvPr id="20" name="Pentagon 96"/>
            <p:cNvSpPr/>
            <p:nvPr/>
          </p:nvSpPr>
          <p:spPr>
            <a:xfrm>
              <a:off x="4779058" y="2947618"/>
              <a:ext cx="376317" cy="229325"/>
            </a:xfrm>
            <a:prstGeom prst="homePlate">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21" name="TextBox 97"/>
            <p:cNvSpPr txBox="1"/>
            <p:nvPr/>
          </p:nvSpPr>
          <p:spPr>
            <a:xfrm>
              <a:off x="5151511" y="2920724"/>
              <a:ext cx="3011080" cy="292388"/>
            </a:xfrm>
            <a:prstGeom prst="rect">
              <a:avLst/>
            </a:prstGeom>
            <a:noFill/>
          </p:spPr>
          <p:txBody>
            <a:bodyPr wrap="square" rtlCol="0">
              <a:spAutoFit/>
            </a:bodyPr>
            <a:lstStyle/>
            <a:p>
              <a:r>
                <a:rPr lang="en-US" sz="1300">
                  <a:solidFill>
                    <a:prstClr val="black"/>
                  </a:solidFill>
                </a:rPr>
                <a:t>"learn", "teaches", "English"</a:t>
              </a:r>
              <a:endParaRPr lang="en-US" sz="1300" dirty="0">
                <a:solidFill>
                  <a:prstClr val="black"/>
                </a:solidFill>
              </a:endParaRPr>
            </a:p>
          </p:txBody>
        </p:sp>
        <p:sp>
          <p:nvSpPr>
            <p:cNvPr id="30" name="TextBox 98"/>
            <p:cNvSpPr txBox="1"/>
            <p:nvPr/>
          </p:nvSpPr>
          <p:spPr>
            <a:xfrm>
              <a:off x="5151511" y="2367594"/>
              <a:ext cx="3039029" cy="292388"/>
            </a:xfrm>
            <a:prstGeom prst="rect">
              <a:avLst/>
            </a:prstGeom>
            <a:solidFill>
              <a:schemeClr val="bg1"/>
            </a:solidFill>
          </p:spPr>
          <p:txBody>
            <a:bodyPr wrap="square" rtlCol="0">
              <a:spAutoFit/>
            </a:bodyPr>
            <a:lstStyle/>
            <a:p>
              <a:r>
                <a:rPr lang="en-US" sz="1300">
                  <a:solidFill>
                    <a:prstClr val="black"/>
                  </a:solidFill>
                </a:rPr>
                <a:t>"people", "teenagers", "family"</a:t>
              </a:r>
              <a:endParaRPr lang="en-US" sz="1300" dirty="0">
                <a:solidFill>
                  <a:prstClr val="black"/>
                </a:solidFill>
              </a:endParaRPr>
            </a:p>
          </p:txBody>
        </p:sp>
      </p:grpSp>
      <p:sp>
        <p:nvSpPr>
          <p:cNvPr id="31" name="TextBox 30"/>
          <p:cNvSpPr txBox="1"/>
          <p:nvPr/>
        </p:nvSpPr>
        <p:spPr>
          <a:xfrm>
            <a:off x="4820362" y="3399779"/>
            <a:ext cx="2551276" cy="461665"/>
          </a:xfrm>
          <a:prstGeom prst="rect">
            <a:avLst/>
          </a:prstGeom>
          <a:noFill/>
        </p:spPr>
        <p:txBody>
          <a:bodyPr wrap="none" rtlCol="0">
            <a:spAutoFit/>
          </a:bodyPr>
          <a:lstStyle/>
          <a:p>
            <a:pPr algn="ctr"/>
            <a:r>
              <a:rPr lang="en-US" sz="2400" dirty="0">
                <a:solidFill>
                  <a:srgbClr val="22759E"/>
                </a:solidFill>
              </a:rPr>
              <a:t>Topic allocation</a:t>
            </a:r>
          </a:p>
        </p:txBody>
      </p:sp>
      <p:sp>
        <p:nvSpPr>
          <p:cNvPr id="32" name="Rectangle 31"/>
          <p:cNvSpPr/>
          <p:nvPr/>
        </p:nvSpPr>
        <p:spPr>
          <a:xfrm>
            <a:off x="3896919" y="3827091"/>
            <a:ext cx="4398162" cy="1220396"/>
          </a:xfrm>
          <a:prstGeom prst="rect">
            <a:avLst/>
          </a:prstGeom>
          <a:solidFill>
            <a:schemeClr val="bg1"/>
          </a:solidFill>
          <a:ln>
            <a:solidFill>
              <a:schemeClr val="bg1">
                <a:lumMod val="8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00" i="1" dirty="0">
              <a:solidFill>
                <a:prstClr val="black"/>
              </a:solidFill>
              <a:latin typeface="Lato Light" panose="020F0302020204030203" charset="0"/>
            </a:endParaRPr>
          </a:p>
        </p:txBody>
      </p:sp>
      <p:grpSp>
        <p:nvGrpSpPr>
          <p:cNvPr id="55" name="Group 105">
            <a:extLst>
              <a:ext uri="{FF2B5EF4-FFF2-40B4-BE49-F238E27FC236}">
                <a16:creationId xmlns:a16="http://schemas.microsoft.com/office/drawing/2014/main" id="{0C0999BC-2EDB-4738-8E37-CB4C51CDEB56}"/>
              </a:ext>
            </a:extLst>
          </p:cNvPr>
          <p:cNvGrpSpPr/>
          <p:nvPr/>
        </p:nvGrpSpPr>
        <p:grpSpPr>
          <a:xfrm>
            <a:off x="3949075" y="3904508"/>
            <a:ext cx="4293849" cy="1065562"/>
            <a:chOff x="4221332" y="3858487"/>
            <a:chExt cx="4167114" cy="1065562"/>
          </a:xfrm>
        </p:grpSpPr>
        <p:sp>
          <p:nvSpPr>
            <p:cNvPr id="33" name="TextBox 106"/>
            <p:cNvSpPr txBox="1"/>
            <p:nvPr/>
          </p:nvSpPr>
          <p:spPr>
            <a:xfrm>
              <a:off x="4244749" y="4399456"/>
              <a:ext cx="1512922" cy="292388"/>
            </a:xfrm>
            <a:prstGeom prst="rect">
              <a:avLst/>
            </a:prstGeom>
            <a:noFill/>
          </p:spPr>
          <p:txBody>
            <a:bodyPr wrap="none" lIns="0" rIns="0" rtlCol="0">
              <a:spAutoFit/>
            </a:bodyPr>
            <a:lstStyle/>
            <a:p>
              <a:r>
                <a:rPr lang="en-US" sz="1300" i="1">
                  <a:solidFill>
                    <a:prstClr val="black"/>
                  </a:solidFill>
                </a:rPr>
                <a:t>Document 3</a:t>
              </a:r>
              <a:endParaRPr lang="en-US" sz="1300" i="1" dirty="0">
                <a:solidFill>
                  <a:prstClr val="black"/>
                </a:solidFill>
              </a:endParaRPr>
            </a:p>
          </p:txBody>
        </p:sp>
        <p:sp>
          <p:nvSpPr>
            <p:cNvPr id="34" name="TextBox 107"/>
            <p:cNvSpPr txBox="1"/>
            <p:nvPr/>
          </p:nvSpPr>
          <p:spPr>
            <a:xfrm>
              <a:off x="6399502" y="4399456"/>
              <a:ext cx="1512922" cy="292388"/>
            </a:xfrm>
            <a:prstGeom prst="rect">
              <a:avLst/>
            </a:prstGeom>
            <a:noFill/>
          </p:spPr>
          <p:txBody>
            <a:bodyPr wrap="none" lIns="0" rIns="0" rtlCol="0">
              <a:spAutoFit/>
            </a:bodyPr>
            <a:lstStyle/>
            <a:p>
              <a:r>
                <a:rPr lang="en-US" sz="1300" i="1">
                  <a:solidFill>
                    <a:prstClr val="black"/>
                  </a:solidFill>
                </a:rPr>
                <a:t>Document 4</a:t>
              </a:r>
              <a:endParaRPr lang="en-US" sz="1300" i="1" dirty="0">
                <a:solidFill>
                  <a:prstClr val="black"/>
                </a:solidFill>
              </a:endParaRPr>
            </a:p>
          </p:txBody>
        </p:sp>
        <p:sp>
          <p:nvSpPr>
            <p:cNvPr id="35" name="TextBox 108"/>
            <p:cNvSpPr txBox="1"/>
            <p:nvPr/>
          </p:nvSpPr>
          <p:spPr>
            <a:xfrm>
              <a:off x="4244749" y="3858487"/>
              <a:ext cx="1512922" cy="292388"/>
            </a:xfrm>
            <a:prstGeom prst="rect">
              <a:avLst/>
            </a:prstGeom>
            <a:noFill/>
          </p:spPr>
          <p:txBody>
            <a:bodyPr wrap="none" lIns="0" rIns="0" rtlCol="0">
              <a:spAutoFit/>
            </a:bodyPr>
            <a:lstStyle/>
            <a:p>
              <a:r>
                <a:rPr lang="en-US" sz="1300" i="1">
                  <a:solidFill>
                    <a:prstClr val="black"/>
                  </a:solidFill>
                </a:rPr>
                <a:t>Document 1</a:t>
              </a:r>
              <a:endParaRPr lang="en-US" sz="1300" i="1" dirty="0">
                <a:solidFill>
                  <a:prstClr val="black"/>
                </a:solidFill>
              </a:endParaRPr>
            </a:p>
          </p:txBody>
        </p:sp>
        <p:sp>
          <p:nvSpPr>
            <p:cNvPr id="36" name="TextBox 109"/>
            <p:cNvSpPr txBox="1"/>
            <p:nvPr/>
          </p:nvSpPr>
          <p:spPr>
            <a:xfrm>
              <a:off x="6399502" y="3858487"/>
              <a:ext cx="1512922" cy="292388"/>
            </a:xfrm>
            <a:prstGeom prst="rect">
              <a:avLst/>
            </a:prstGeom>
            <a:noFill/>
          </p:spPr>
          <p:txBody>
            <a:bodyPr wrap="none" lIns="0" rIns="0" rtlCol="0">
              <a:spAutoFit/>
            </a:bodyPr>
            <a:lstStyle/>
            <a:p>
              <a:r>
                <a:rPr lang="en-US" sz="1300" i="1">
                  <a:solidFill>
                    <a:prstClr val="black"/>
                  </a:solidFill>
                </a:rPr>
                <a:t>Document 2</a:t>
              </a:r>
              <a:endParaRPr lang="en-US" sz="1300" i="1" dirty="0">
                <a:solidFill>
                  <a:prstClr val="black"/>
                </a:solidFill>
              </a:endParaRPr>
            </a:p>
          </p:txBody>
        </p:sp>
        <p:sp>
          <p:nvSpPr>
            <p:cNvPr id="37" name="Rectangle 110"/>
            <p:cNvSpPr/>
            <p:nvPr/>
          </p:nvSpPr>
          <p:spPr>
            <a:xfrm>
              <a:off x="4221332" y="4104115"/>
              <a:ext cx="1981860" cy="266402"/>
            </a:xfrm>
            <a:prstGeom prst="rect">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050" dirty="0">
                <a:solidFill>
                  <a:srgbClr val="FFFFFF"/>
                </a:solidFill>
              </a:endParaRPr>
            </a:p>
          </p:txBody>
        </p:sp>
        <p:sp>
          <p:nvSpPr>
            <p:cNvPr id="38" name="Rectangle 111"/>
            <p:cNvSpPr/>
            <p:nvPr/>
          </p:nvSpPr>
          <p:spPr>
            <a:xfrm>
              <a:off x="4234369" y="4111949"/>
              <a:ext cx="1371459" cy="24791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050">
                  <a:solidFill>
                    <a:srgbClr val="FFFFFF"/>
                  </a:solidFill>
                </a:rPr>
                <a:t>70%</a:t>
              </a:r>
              <a:endParaRPr lang="en-US" sz="1050" dirty="0">
                <a:solidFill>
                  <a:srgbClr val="FFFFFF"/>
                </a:solidFill>
              </a:endParaRPr>
            </a:p>
          </p:txBody>
        </p:sp>
        <p:sp>
          <p:nvSpPr>
            <p:cNvPr id="39" name="Rectangle 112"/>
            <p:cNvSpPr/>
            <p:nvPr/>
          </p:nvSpPr>
          <p:spPr>
            <a:xfrm>
              <a:off x="5600933" y="4111949"/>
              <a:ext cx="395063" cy="24791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000" dirty="0">
                  <a:solidFill>
                    <a:srgbClr val="FFFFFF"/>
                  </a:solidFill>
                </a:rPr>
                <a:t>20%</a:t>
              </a:r>
            </a:p>
          </p:txBody>
        </p:sp>
        <p:sp>
          <p:nvSpPr>
            <p:cNvPr id="40" name="Rectangle 113"/>
            <p:cNvSpPr/>
            <p:nvPr/>
          </p:nvSpPr>
          <p:spPr>
            <a:xfrm>
              <a:off x="5995996" y="4111949"/>
              <a:ext cx="199874" cy="24791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600" dirty="0">
                  <a:solidFill>
                    <a:srgbClr val="FFFFFF"/>
                  </a:solidFill>
                </a:rPr>
                <a:t>10%</a:t>
              </a:r>
            </a:p>
          </p:txBody>
        </p:sp>
        <p:sp>
          <p:nvSpPr>
            <p:cNvPr id="41" name="Rectangle 114"/>
            <p:cNvSpPr/>
            <p:nvPr/>
          </p:nvSpPr>
          <p:spPr>
            <a:xfrm>
              <a:off x="6406586" y="4104115"/>
              <a:ext cx="1981860" cy="266402"/>
            </a:xfrm>
            <a:prstGeom prst="rect">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050" dirty="0">
                <a:solidFill>
                  <a:srgbClr val="FFFFFF"/>
                </a:solidFill>
              </a:endParaRPr>
            </a:p>
          </p:txBody>
        </p:sp>
        <p:sp>
          <p:nvSpPr>
            <p:cNvPr id="42" name="Rectangle 115"/>
            <p:cNvSpPr/>
            <p:nvPr/>
          </p:nvSpPr>
          <p:spPr>
            <a:xfrm>
              <a:off x="6419623" y="4111949"/>
              <a:ext cx="987130" cy="24791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050">
                  <a:solidFill>
                    <a:srgbClr val="FFFFFF"/>
                  </a:solidFill>
                </a:rPr>
                <a:t>50%</a:t>
              </a:r>
              <a:endParaRPr lang="en-US" sz="1050" dirty="0">
                <a:solidFill>
                  <a:srgbClr val="FFFFFF"/>
                </a:solidFill>
              </a:endParaRPr>
            </a:p>
          </p:txBody>
        </p:sp>
        <p:sp>
          <p:nvSpPr>
            <p:cNvPr id="43" name="Rectangle 116"/>
            <p:cNvSpPr/>
            <p:nvPr/>
          </p:nvSpPr>
          <p:spPr>
            <a:xfrm>
              <a:off x="7406753" y="4111949"/>
              <a:ext cx="974370" cy="24791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050">
                  <a:solidFill>
                    <a:srgbClr val="FFFFFF"/>
                  </a:solidFill>
                </a:rPr>
                <a:t>50%</a:t>
              </a:r>
              <a:endParaRPr lang="en-US" sz="1050" dirty="0">
                <a:solidFill>
                  <a:srgbClr val="FFFFFF"/>
                </a:solidFill>
              </a:endParaRPr>
            </a:p>
          </p:txBody>
        </p:sp>
        <p:sp>
          <p:nvSpPr>
            <p:cNvPr id="44" name="Rectangle 117"/>
            <p:cNvSpPr/>
            <p:nvPr/>
          </p:nvSpPr>
          <p:spPr>
            <a:xfrm>
              <a:off x="4221332" y="4657647"/>
              <a:ext cx="1981860" cy="266402"/>
            </a:xfrm>
            <a:prstGeom prst="rect">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050" dirty="0">
                <a:solidFill>
                  <a:srgbClr val="FFFFFF"/>
                </a:solidFill>
              </a:endParaRPr>
            </a:p>
          </p:txBody>
        </p:sp>
        <p:sp>
          <p:nvSpPr>
            <p:cNvPr id="45" name="Rectangle 118"/>
            <p:cNvSpPr/>
            <p:nvPr/>
          </p:nvSpPr>
          <p:spPr>
            <a:xfrm>
              <a:off x="4244750" y="4665482"/>
              <a:ext cx="1520660" cy="24791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050">
                  <a:solidFill>
                    <a:srgbClr val="FFFFFF"/>
                  </a:solidFill>
                </a:rPr>
                <a:t>75%</a:t>
              </a:r>
              <a:endParaRPr lang="en-US" sz="1050" dirty="0">
                <a:solidFill>
                  <a:srgbClr val="FFFFFF"/>
                </a:solidFill>
              </a:endParaRPr>
            </a:p>
          </p:txBody>
        </p:sp>
        <p:sp>
          <p:nvSpPr>
            <p:cNvPr id="46" name="Rectangle 119"/>
            <p:cNvSpPr/>
            <p:nvPr/>
          </p:nvSpPr>
          <p:spPr>
            <a:xfrm>
              <a:off x="5720756" y="4665482"/>
              <a:ext cx="475115" cy="24791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050">
                  <a:solidFill>
                    <a:srgbClr val="FFFFFF"/>
                  </a:solidFill>
                </a:rPr>
                <a:t>25%</a:t>
              </a:r>
              <a:endParaRPr lang="en-US" sz="1050" dirty="0">
                <a:solidFill>
                  <a:srgbClr val="FFFFFF"/>
                </a:solidFill>
              </a:endParaRPr>
            </a:p>
          </p:txBody>
        </p:sp>
        <p:sp>
          <p:nvSpPr>
            <p:cNvPr id="47" name="Rectangle 120"/>
            <p:cNvSpPr/>
            <p:nvPr/>
          </p:nvSpPr>
          <p:spPr>
            <a:xfrm>
              <a:off x="6406586" y="4657647"/>
              <a:ext cx="1981860" cy="266402"/>
            </a:xfrm>
            <a:prstGeom prst="rect">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050" dirty="0">
                <a:solidFill>
                  <a:srgbClr val="FFFFFF"/>
                </a:solidFill>
              </a:endParaRPr>
            </a:p>
          </p:txBody>
        </p:sp>
        <p:sp>
          <p:nvSpPr>
            <p:cNvPr id="48" name="Rectangle 121"/>
            <p:cNvSpPr/>
            <p:nvPr/>
          </p:nvSpPr>
          <p:spPr>
            <a:xfrm>
              <a:off x="6419623" y="4665482"/>
              <a:ext cx="337688" cy="24791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800">
                  <a:solidFill>
                    <a:srgbClr val="FFFFFF"/>
                  </a:solidFill>
                </a:rPr>
                <a:t>15%</a:t>
              </a:r>
              <a:endParaRPr lang="en-US" sz="800" dirty="0">
                <a:solidFill>
                  <a:srgbClr val="FFFFFF"/>
                </a:solidFill>
              </a:endParaRPr>
            </a:p>
          </p:txBody>
        </p:sp>
        <p:sp>
          <p:nvSpPr>
            <p:cNvPr id="49" name="Rectangle 122"/>
            <p:cNvSpPr/>
            <p:nvPr/>
          </p:nvSpPr>
          <p:spPr>
            <a:xfrm>
              <a:off x="6757413" y="4665482"/>
              <a:ext cx="330841" cy="24791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800">
                  <a:solidFill>
                    <a:srgbClr val="FFFFFF"/>
                  </a:solidFill>
                </a:rPr>
                <a:t>15%</a:t>
              </a:r>
              <a:endParaRPr lang="en-US" sz="800" dirty="0">
                <a:solidFill>
                  <a:srgbClr val="FFFFFF"/>
                </a:solidFill>
              </a:endParaRPr>
            </a:p>
          </p:txBody>
        </p:sp>
        <p:sp>
          <p:nvSpPr>
            <p:cNvPr id="50" name="Rectangle 123"/>
            <p:cNvSpPr/>
            <p:nvPr/>
          </p:nvSpPr>
          <p:spPr>
            <a:xfrm>
              <a:off x="7088358" y="4665482"/>
              <a:ext cx="1292765" cy="24791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050">
                  <a:solidFill>
                    <a:srgbClr val="FFFFFF"/>
                  </a:solidFill>
                </a:rPr>
                <a:t>70%</a:t>
              </a:r>
              <a:endParaRPr lang="en-US" sz="1050" dirty="0">
                <a:solidFill>
                  <a:srgbClr val="FFFFFF"/>
                </a:solidFill>
              </a:endParaRPr>
            </a:p>
          </p:txBody>
        </p:sp>
      </p:grpSp>
      <p:sp>
        <p:nvSpPr>
          <p:cNvPr id="51" name="TextBox 50"/>
          <p:cNvSpPr txBox="1"/>
          <p:nvPr/>
        </p:nvSpPr>
        <p:spPr>
          <a:xfrm>
            <a:off x="3772919" y="5228719"/>
            <a:ext cx="4646162" cy="369332"/>
          </a:xfrm>
          <a:prstGeom prst="rect">
            <a:avLst/>
          </a:prstGeom>
          <a:noFill/>
        </p:spPr>
        <p:txBody>
          <a:bodyPr wrap="square" rtlCol="0">
            <a:spAutoFit/>
          </a:bodyPr>
          <a:lstStyle/>
          <a:p>
            <a:pPr algn="ctr"/>
            <a:r>
              <a:rPr lang="en-US" b="1" i="1" dirty="0">
                <a:solidFill>
                  <a:schemeClr val="accent4"/>
                </a:solidFill>
              </a:rPr>
              <a:t>Tasks performed by a LDA model</a:t>
            </a:r>
            <a:endParaRPr lang="en-US" b="1" i="1" dirty="0">
              <a:solidFill>
                <a:srgbClr val="FFC000"/>
              </a:solidFill>
            </a:endParaRPr>
          </a:p>
        </p:txBody>
      </p:sp>
    </p:spTree>
    <p:extLst>
      <p:ext uri="{BB962C8B-B14F-4D97-AF65-F5344CB8AC3E}">
        <p14:creationId xmlns:p14="http://schemas.microsoft.com/office/powerpoint/2010/main" val="160253571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2800" dirty="0"/>
              <a:t>LDA optimizes the probability that documents occur knowing topics are distributed among them</a:t>
            </a: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88178" y="1484784"/>
            <a:ext cx="2613488" cy="1368791"/>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88178" y="3766829"/>
            <a:ext cx="2613488" cy="1366824"/>
          </a:xfrm>
          <a:prstGeom prst="rect">
            <a:avLst/>
          </a:prstGeom>
        </p:spPr>
      </p:pic>
      <p:sp>
        <p:nvSpPr>
          <p:cNvPr id="7" name="TextBox 6"/>
          <p:cNvSpPr txBox="1"/>
          <p:nvPr/>
        </p:nvSpPr>
        <p:spPr>
          <a:xfrm>
            <a:off x="8451977" y="2852936"/>
            <a:ext cx="3085890" cy="523220"/>
          </a:xfrm>
          <a:prstGeom prst="rect">
            <a:avLst/>
          </a:prstGeom>
          <a:noFill/>
        </p:spPr>
        <p:txBody>
          <a:bodyPr wrap="square" rtlCol="0">
            <a:spAutoFit/>
          </a:bodyPr>
          <a:lstStyle/>
          <a:p>
            <a:pPr algn="ctr"/>
            <a:r>
              <a:rPr lang="en-US" sz="1400" b="1" dirty="0">
                <a:solidFill>
                  <a:prstClr val="black">
                    <a:lumMod val="50000"/>
                    <a:lumOff val="50000"/>
                  </a:prstClr>
                </a:solidFill>
              </a:rPr>
              <a:t>Topics are represented by different word probabilities</a:t>
            </a:r>
          </a:p>
        </p:txBody>
      </p:sp>
      <p:sp>
        <p:nvSpPr>
          <p:cNvPr id="8" name="TextBox 7"/>
          <p:cNvSpPr txBox="1"/>
          <p:nvPr/>
        </p:nvSpPr>
        <p:spPr>
          <a:xfrm>
            <a:off x="8133204" y="5133653"/>
            <a:ext cx="3723436" cy="738664"/>
          </a:xfrm>
          <a:prstGeom prst="rect">
            <a:avLst/>
          </a:prstGeom>
          <a:noFill/>
        </p:spPr>
        <p:txBody>
          <a:bodyPr wrap="square" rtlCol="0">
            <a:spAutoFit/>
          </a:bodyPr>
          <a:lstStyle/>
          <a:p>
            <a:pPr algn="ctr"/>
            <a:r>
              <a:rPr lang="en-US" sz="1400" b="1" dirty="0">
                <a:solidFill>
                  <a:prstClr val="black">
                    <a:lumMod val="50000"/>
                    <a:lumOff val="50000"/>
                  </a:prstClr>
                </a:solidFill>
              </a:rPr>
              <a:t>Similarly, documents are represented by different topic probabilities</a:t>
            </a:r>
          </a:p>
        </p:txBody>
      </p:sp>
      <p:pic>
        <p:nvPicPr>
          <p:cNvPr id="9" name="Picture 8"/>
          <p:cNvPicPr>
            <a:picLocks noChangeAspect="1"/>
          </p:cNvPicPr>
          <p:nvPr/>
        </p:nvPicPr>
        <p:blipFill rotWithShape="1">
          <a:blip r:embed="rId5"/>
          <a:srcRect l="10905" t="66284" r="40524" b="7755"/>
          <a:stretch/>
        </p:blipFill>
        <p:spPr>
          <a:xfrm>
            <a:off x="726141" y="1484784"/>
            <a:ext cx="7301753" cy="4223142"/>
          </a:xfrm>
          <a:prstGeom prst="rect">
            <a:avLst/>
          </a:prstGeom>
        </p:spPr>
      </p:pic>
    </p:spTree>
    <p:extLst>
      <p:ext uri="{BB962C8B-B14F-4D97-AF65-F5344CB8AC3E}">
        <p14:creationId xmlns:p14="http://schemas.microsoft.com/office/powerpoint/2010/main" val="393720117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a:t>A 3-step approach to succeed in implementing LDA</a:t>
            </a: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32565" y="1816437"/>
            <a:ext cx="577672" cy="577672"/>
          </a:xfrm>
          <a:prstGeom prst="rect">
            <a:avLst/>
          </a:prstGeom>
        </p:spPr>
      </p:pic>
      <p:sp>
        <p:nvSpPr>
          <p:cNvPr id="7" name="TextBox 6"/>
          <p:cNvSpPr txBox="1"/>
          <p:nvPr/>
        </p:nvSpPr>
        <p:spPr>
          <a:xfrm>
            <a:off x="2863636" y="1782108"/>
            <a:ext cx="2340000" cy="646331"/>
          </a:xfrm>
          <a:prstGeom prst="rect">
            <a:avLst/>
          </a:prstGeom>
          <a:noFill/>
        </p:spPr>
        <p:txBody>
          <a:bodyPr wrap="square" rtlCol="0" anchor="ctr">
            <a:spAutoFit/>
          </a:bodyPr>
          <a:lstStyle/>
          <a:p>
            <a:r>
              <a:rPr lang="en-US" b="1" dirty="0">
                <a:solidFill>
                  <a:schemeClr val="accent1"/>
                </a:solidFill>
              </a:rPr>
              <a:t>Data preparation</a:t>
            </a:r>
          </a:p>
        </p:txBody>
      </p:sp>
      <p:sp>
        <p:nvSpPr>
          <p:cNvPr id="9" name="TextBox 8"/>
          <p:cNvSpPr txBox="1"/>
          <p:nvPr/>
        </p:nvSpPr>
        <p:spPr>
          <a:xfrm>
            <a:off x="5306906" y="1412776"/>
            <a:ext cx="4752529" cy="1384995"/>
          </a:xfrm>
          <a:prstGeom prst="rect">
            <a:avLst/>
          </a:prstGeom>
          <a:noFill/>
        </p:spPr>
        <p:txBody>
          <a:bodyPr wrap="square" lIns="0" tIns="0" rIns="0" bIns="0" rtlCol="0">
            <a:spAutoFit/>
          </a:bodyPr>
          <a:lstStyle/>
          <a:p>
            <a:pPr marL="285750" indent="-285750">
              <a:spcAft>
                <a:spcPts val="600"/>
              </a:spcAft>
              <a:buClr>
                <a:schemeClr val="accent1"/>
              </a:buClr>
              <a:buFont typeface="Wingdings" panose="05000000000000000000" pitchFamily="2" charset="2"/>
              <a:buChar char="§"/>
            </a:pPr>
            <a:r>
              <a:rPr lang="en-US" sz="1600" dirty="0">
                <a:solidFill>
                  <a:prstClr val="black"/>
                </a:solidFill>
              </a:rPr>
              <a:t>Test algorithm on a sample of clean data</a:t>
            </a:r>
          </a:p>
          <a:p>
            <a:pPr marL="285750" indent="-285750">
              <a:spcAft>
                <a:spcPts val="600"/>
              </a:spcAft>
              <a:buClr>
                <a:schemeClr val="accent1"/>
              </a:buClr>
              <a:buFont typeface="Wingdings" panose="05000000000000000000" pitchFamily="2" charset="2"/>
              <a:buChar char="§"/>
            </a:pPr>
            <a:r>
              <a:rPr lang="en-US" sz="1600" dirty="0">
                <a:solidFill>
                  <a:prstClr val="black"/>
                </a:solidFill>
              </a:rPr>
              <a:t>(optionally) Remove verbs and keep nouns with POS tagging</a:t>
            </a:r>
          </a:p>
          <a:p>
            <a:pPr marL="285750" indent="-285750">
              <a:spcAft>
                <a:spcPts val="600"/>
              </a:spcAft>
              <a:buClr>
                <a:schemeClr val="accent1"/>
              </a:buClr>
              <a:buFont typeface="Wingdings" panose="05000000000000000000" pitchFamily="2" charset="2"/>
              <a:buChar char="§"/>
            </a:pPr>
            <a:r>
              <a:rPr lang="en-US" sz="1600" dirty="0">
                <a:solidFill>
                  <a:prstClr val="black"/>
                </a:solidFill>
              </a:rPr>
              <a:t>(optionally) Keep a minimal amount of nouns</a:t>
            </a:r>
          </a:p>
        </p:txBody>
      </p:sp>
      <p:sp>
        <p:nvSpPr>
          <p:cNvPr id="11" name="TextBox 10"/>
          <p:cNvSpPr txBox="1"/>
          <p:nvPr/>
        </p:nvSpPr>
        <p:spPr>
          <a:xfrm>
            <a:off x="2863635" y="4859314"/>
            <a:ext cx="2340000" cy="646331"/>
          </a:xfrm>
          <a:prstGeom prst="rect">
            <a:avLst/>
          </a:prstGeom>
          <a:noFill/>
        </p:spPr>
        <p:txBody>
          <a:bodyPr wrap="square" rtlCol="0">
            <a:spAutoFit/>
          </a:bodyPr>
          <a:lstStyle/>
          <a:p>
            <a:r>
              <a:rPr lang="en-US" b="1" dirty="0">
                <a:solidFill>
                  <a:schemeClr val="accent1"/>
                </a:solidFill>
              </a:rPr>
              <a:t>Interpretation Validation</a:t>
            </a:r>
          </a:p>
        </p:txBody>
      </p:sp>
      <p:sp>
        <p:nvSpPr>
          <p:cNvPr id="12" name="TextBox 11"/>
          <p:cNvSpPr txBox="1"/>
          <p:nvPr/>
        </p:nvSpPr>
        <p:spPr>
          <a:xfrm>
            <a:off x="5306905" y="4736203"/>
            <a:ext cx="4752529" cy="892552"/>
          </a:xfrm>
          <a:prstGeom prst="rect">
            <a:avLst/>
          </a:prstGeom>
          <a:noFill/>
        </p:spPr>
        <p:txBody>
          <a:bodyPr wrap="square" lIns="0" tIns="0" rIns="0" bIns="0" rtlCol="0">
            <a:spAutoFit/>
          </a:bodyPr>
          <a:lstStyle/>
          <a:p>
            <a:pPr marL="285750" indent="-285750">
              <a:spcAft>
                <a:spcPts val="600"/>
              </a:spcAft>
              <a:buClr>
                <a:schemeClr val="accent1"/>
              </a:buClr>
              <a:buFont typeface="Wingdings" panose="05000000000000000000" pitchFamily="2" charset="2"/>
              <a:buChar char="§"/>
            </a:pPr>
            <a:r>
              <a:rPr lang="en-US" sz="1600" dirty="0">
                <a:solidFill>
                  <a:prstClr val="black"/>
                </a:solidFill>
              </a:rPr>
              <a:t>Topics interpretation</a:t>
            </a:r>
          </a:p>
          <a:p>
            <a:pPr marL="285750" indent="-285750">
              <a:spcAft>
                <a:spcPts val="600"/>
              </a:spcAft>
              <a:buClr>
                <a:schemeClr val="accent1"/>
              </a:buClr>
              <a:buFont typeface="Wingdings" panose="05000000000000000000" pitchFamily="2" charset="2"/>
              <a:buChar char="§"/>
            </a:pPr>
            <a:r>
              <a:rPr lang="en-US" sz="1600" dirty="0">
                <a:solidFill>
                  <a:prstClr val="black"/>
                </a:solidFill>
              </a:rPr>
              <a:t>Unicity and exhaustivity of topics</a:t>
            </a:r>
          </a:p>
          <a:p>
            <a:pPr marL="285750" indent="-285750">
              <a:spcAft>
                <a:spcPts val="600"/>
              </a:spcAft>
              <a:buClr>
                <a:schemeClr val="accent1"/>
              </a:buClr>
              <a:buFont typeface="Wingdings" panose="05000000000000000000" pitchFamily="2" charset="2"/>
              <a:buChar char="§"/>
            </a:pPr>
            <a:r>
              <a:rPr lang="en-US" sz="1600" dirty="0">
                <a:solidFill>
                  <a:prstClr val="black"/>
                </a:solidFill>
              </a:rPr>
              <a:t>Topic allocation follows intuition</a:t>
            </a:r>
          </a:p>
        </p:txBody>
      </p:sp>
      <p:pic>
        <p:nvPicPr>
          <p:cNvPr id="13" name="Picture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1684" y="4893643"/>
            <a:ext cx="577672" cy="577672"/>
          </a:xfrm>
          <a:prstGeom prst="rect">
            <a:avLst/>
          </a:prstGeom>
        </p:spPr>
      </p:pic>
      <p:sp>
        <p:nvSpPr>
          <p:cNvPr id="14" name="Curved Right Arrow 13"/>
          <p:cNvSpPr/>
          <p:nvPr/>
        </p:nvSpPr>
        <p:spPr>
          <a:xfrm>
            <a:off x="1242767" y="2229242"/>
            <a:ext cx="558454" cy="1413900"/>
          </a:xfrm>
          <a:prstGeom prst="curvedRightArrow">
            <a:avLst>
              <a:gd name="adj1" fmla="val 40757"/>
              <a:gd name="adj2" fmla="val 81238"/>
              <a:gd name="adj3" fmla="val 25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black"/>
              </a:solidFill>
            </a:endParaRPr>
          </a:p>
        </p:txBody>
      </p:sp>
      <p:sp>
        <p:nvSpPr>
          <p:cNvPr id="15" name="Curved Right Arrow 14"/>
          <p:cNvSpPr/>
          <p:nvPr/>
        </p:nvSpPr>
        <p:spPr>
          <a:xfrm>
            <a:off x="1242767" y="3767845"/>
            <a:ext cx="558454" cy="1413900"/>
          </a:xfrm>
          <a:prstGeom prst="curvedRightArrow">
            <a:avLst>
              <a:gd name="adj1" fmla="val 40757"/>
              <a:gd name="adj2" fmla="val 81238"/>
              <a:gd name="adj3" fmla="val 25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black"/>
              </a:solidFill>
            </a:endParaRPr>
          </a:p>
        </p:txBody>
      </p:sp>
      <p:sp>
        <p:nvSpPr>
          <p:cNvPr id="16" name="Curved Right Arrow 15"/>
          <p:cNvSpPr/>
          <p:nvPr/>
        </p:nvSpPr>
        <p:spPr>
          <a:xfrm rot="10800000">
            <a:off x="10390778" y="2228792"/>
            <a:ext cx="558454" cy="1414800"/>
          </a:xfrm>
          <a:prstGeom prst="curvedRightArrow">
            <a:avLst>
              <a:gd name="adj1" fmla="val 40757"/>
              <a:gd name="adj2" fmla="val 81238"/>
              <a:gd name="adj3" fmla="val 25000"/>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black"/>
              </a:solidFill>
            </a:endParaRPr>
          </a:p>
        </p:txBody>
      </p:sp>
      <p:sp>
        <p:nvSpPr>
          <p:cNvPr id="17" name="Curved Right Arrow 16"/>
          <p:cNvSpPr/>
          <p:nvPr/>
        </p:nvSpPr>
        <p:spPr>
          <a:xfrm rot="10800000">
            <a:off x="10390778" y="3767395"/>
            <a:ext cx="558454" cy="1414800"/>
          </a:xfrm>
          <a:prstGeom prst="curvedRightArrow">
            <a:avLst>
              <a:gd name="adj1" fmla="val 40757"/>
              <a:gd name="adj2" fmla="val 81238"/>
              <a:gd name="adj3" fmla="val 25000"/>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black"/>
              </a:solidFill>
            </a:endParaRPr>
          </a:p>
        </p:txBody>
      </p:sp>
      <p:sp>
        <p:nvSpPr>
          <p:cNvPr id="19" name="TextBox 18"/>
          <p:cNvSpPr txBox="1"/>
          <p:nvPr/>
        </p:nvSpPr>
        <p:spPr>
          <a:xfrm rot="5400000">
            <a:off x="10560347" y="3443822"/>
            <a:ext cx="1840568" cy="400110"/>
          </a:xfrm>
          <a:prstGeom prst="rect">
            <a:avLst/>
          </a:prstGeom>
          <a:noFill/>
        </p:spPr>
        <p:txBody>
          <a:bodyPr wrap="none" rtlCol="0">
            <a:spAutoFit/>
          </a:bodyPr>
          <a:lstStyle/>
          <a:p>
            <a:r>
              <a:rPr lang="en-US" sz="2000" b="1" dirty="0">
                <a:solidFill>
                  <a:schemeClr val="tx2"/>
                </a:solidFill>
              </a:rPr>
              <a:t>Corrections</a:t>
            </a:r>
          </a:p>
        </p:txBody>
      </p:sp>
      <p:sp>
        <p:nvSpPr>
          <p:cNvPr id="20" name="TextBox 19"/>
          <p:cNvSpPr txBox="1"/>
          <p:nvPr/>
        </p:nvSpPr>
        <p:spPr>
          <a:xfrm rot="16200000">
            <a:off x="-317920" y="3443822"/>
            <a:ext cx="2058577" cy="400110"/>
          </a:xfrm>
          <a:prstGeom prst="rect">
            <a:avLst/>
          </a:prstGeom>
          <a:noFill/>
        </p:spPr>
        <p:txBody>
          <a:bodyPr wrap="none" rtlCol="0" anchor="ctr">
            <a:spAutoFit/>
          </a:bodyPr>
          <a:lstStyle/>
          <a:p>
            <a:r>
              <a:rPr lang="en-US" sz="2000" b="1" dirty="0">
                <a:solidFill>
                  <a:schemeClr val="accent1"/>
                </a:solidFill>
              </a:rPr>
              <a:t>Progressions</a:t>
            </a:r>
          </a:p>
        </p:txBody>
      </p:sp>
      <p:cxnSp>
        <p:nvCxnSpPr>
          <p:cNvPr id="33" name="Straight Connector 32">
            <a:extLst>
              <a:ext uri="{FF2B5EF4-FFF2-40B4-BE49-F238E27FC236}">
                <a16:creationId xmlns:a16="http://schemas.microsoft.com/office/drawing/2014/main" id="{424AD2F0-B2EA-403C-8B9E-0E93BD121765}"/>
              </a:ext>
            </a:extLst>
          </p:cNvPr>
          <p:cNvCxnSpPr/>
          <p:nvPr/>
        </p:nvCxnSpPr>
        <p:spPr>
          <a:xfrm>
            <a:off x="5159896" y="1412775"/>
            <a:ext cx="0" cy="1386000"/>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132564" y="3478275"/>
            <a:ext cx="577672" cy="577672"/>
          </a:xfrm>
          <a:prstGeom prst="rect">
            <a:avLst/>
          </a:prstGeom>
        </p:spPr>
      </p:pic>
      <p:sp>
        <p:nvSpPr>
          <p:cNvPr id="8" name="TextBox 7"/>
          <p:cNvSpPr txBox="1"/>
          <p:nvPr/>
        </p:nvSpPr>
        <p:spPr>
          <a:xfrm>
            <a:off x="2863635" y="3443946"/>
            <a:ext cx="2340000" cy="646331"/>
          </a:xfrm>
          <a:prstGeom prst="rect">
            <a:avLst/>
          </a:prstGeom>
          <a:noFill/>
        </p:spPr>
        <p:txBody>
          <a:bodyPr wrap="square" rtlCol="0">
            <a:spAutoFit/>
          </a:bodyPr>
          <a:lstStyle/>
          <a:p>
            <a:r>
              <a:rPr lang="en-US" b="1" dirty="0">
                <a:solidFill>
                  <a:schemeClr val="accent1"/>
                </a:solidFill>
              </a:rPr>
              <a:t>Fine-tuning model</a:t>
            </a:r>
          </a:p>
        </p:txBody>
      </p:sp>
      <p:sp>
        <p:nvSpPr>
          <p:cNvPr id="10" name="TextBox 9"/>
          <p:cNvSpPr txBox="1"/>
          <p:nvPr/>
        </p:nvSpPr>
        <p:spPr>
          <a:xfrm>
            <a:off x="5306905" y="3320835"/>
            <a:ext cx="4752529" cy="892552"/>
          </a:xfrm>
          <a:prstGeom prst="rect">
            <a:avLst/>
          </a:prstGeom>
          <a:noFill/>
        </p:spPr>
        <p:txBody>
          <a:bodyPr wrap="square" lIns="0" tIns="0" rIns="0" bIns="0" rtlCol="0">
            <a:spAutoFit/>
          </a:bodyPr>
          <a:lstStyle/>
          <a:p>
            <a:pPr marL="285750" indent="-285750">
              <a:spcAft>
                <a:spcPts val="600"/>
              </a:spcAft>
              <a:buClr>
                <a:schemeClr val="accent1"/>
              </a:buClr>
              <a:buFont typeface="Wingdings" panose="05000000000000000000" pitchFamily="2" charset="2"/>
              <a:buChar char="§"/>
            </a:pPr>
            <a:r>
              <a:rPr lang="en-US" sz="1600" dirty="0">
                <a:solidFill>
                  <a:prstClr val="black"/>
                </a:solidFill>
              </a:rPr>
              <a:t>Number of topics</a:t>
            </a:r>
          </a:p>
          <a:p>
            <a:pPr marL="285750" indent="-285750">
              <a:spcAft>
                <a:spcPts val="600"/>
              </a:spcAft>
              <a:buClr>
                <a:schemeClr val="accent1"/>
              </a:buClr>
              <a:buFont typeface="Wingdings" panose="05000000000000000000" pitchFamily="2" charset="2"/>
              <a:buChar char="§"/>
            </a:pPr>
            <a:r>
              <a:rPr lang="en-US" sz="1600" dirty="0">
                <a:solidFill>
                  <a:prstClr val="black"/>
                </a:solidFill>
              </a:rPr>
              <a:t>Alpha &amp; eta for topic &amp; word distributions</a:t>
            </a:r>
          </a:p>
          <a:p>
            <a:pPr marL="285750" indent="-285750">
              <a:spcAft>
                <a:spcPts val="600"/>
              </a:spcAft>
              <a:buClr>
                <a:schemeClr val="accent1"/>
              </a:buClr>
              <a:buFont typeface="Wingdings" panose="05000000000000000000" pitchFamily="2" charset="2"/>
              <a:buChar char="§"/>
            </a:pPr>
            <a:r>
              <a:rPr lang="en-US" sz="1600" dirty="0">
                <a:solidFill>
                  <a:prstClr val="black"/>
                </a:solidFill>
              </a:rPr>
              <a:t>Iterations and other parameters</a:t>
            </a:r>
          </a:p>
        </p:txBody>
      </p:sp>
      <p:cxnSp>
        <p:nvCxnSpPr>
          <p:cNvPr id="34" name="Straight Connector 33">
            <a:extLst>
              <a:ext uri="{FF2B5EF4-FFF2-40B4-BE49-F238E27FC236}">
                <a16:creationId xmlns:a16="http://schemas.microsoft.com/office/drawing/2014/main" id="{D93D7F1E-475E-47C8-9A52-FA1E19CA963C}"/>
              </a:ext>
            </a:extLst>
          </p:cNvPr>
          <p:cNvCxnSpPr/>
          <p:nvPr/>
        </p:nvCxnSpPr>
        <p:spPr>
          <a:xfrm>
            <a:off x="5159896" y="3320587"/>
            <a:ext cx="0" cy="8928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FC2656EE-898E-48FA-9A13-0C5EA669C87F}"/>
              </a:ext>
            </a:extLst>
          </p:cNvPr>
          <p:cNvCxnSpPr/>
          <p:nvPr/>
        </p:nvCxnSpPr>
        <p:spPr>
          <a:xfrm>
            <a:off x="5159896" y="4735955"/>
            <a:ext cx="0" cy="892800"/>
          </a:xfrm>
          <a:prstGeom prst="line">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0330963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460708" y="434513"/>
            <a:ext cx="8227580" cy="1902287"/>
          </a:xfrm>
        </p:spPr>
        <p:txBody>
          <a:bodyPr/>
          <a:lstStyle/>
          <a:p>
            <a:r>
              <a:rPr lang="en-US" sz="3200" b="1" dirty="0"/>
              <a:t>SENTIMENT ANALYSIS</a:t>
            </a:r>
          </a:p>
        </p:txBody>
      </p:sp>
    </p:spTree>
    <p:extLst>
      <p:ext uri="{BB962C8B-B14F-4D97-AF65-F5344CB8AC3E}">
        <p14:creationId xmlns:p14="http://schemas.microsoft.com/office/powerpoint/2010/main" val="164014933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C30AB1-DC9C-4EDA-B806-CC60C74B9FB0}"/>
              </a:ext>
            </a:extLst>
          </p:cNvPr>
          <p:cNvSpPr>
            <a:spLocks noGrp="1"/>
          </p:cNvSpPr>
          <p:nvPr>
            <p:ph type="title"/>
          </p:nvPr>
        </p:nvSpPr>
        <p:spPr>
          <a:xfrm>
            <a:off x="838200" y="365125"/>
            <a:ext cx="10515600" cy="760413"/>
          </a:xfrm>
        </p:spPr>
        <p:txBody>
          <a:bodyPr/>
          <a:lstStyle/>
          <a:p>
            <a:r>
              <a:rPr lang="en-US" dirty="0"/>
              <a:t>Sentiment Analysis: Introduction</a:t>
            </a:r>
          </a:p>
        </p:txBody>
      </p:sp>
      <p:sp>
        <p:nvSpPr>
          <p:cNvPr id="7" name="Rectangle: Rounded Corners 6">
            <a:extLst>
              <a:ext uri="{FF2B5EF4-FFF2-40B4-BE49-F238E27FC236}">
                <a16:creationId xmlns:a16="http://schemas.microsoft.com/office/drawing/2014/main" id="{6AEDE7ED-85A8-4871-89E9-25D53B6093BD}"/>
              </a:ext>
            </a:extLst>
          </p:cNvPr>
          <p:cNvSpPr/>
          <p:nvPr/>
        </p:nvSpPr>
        <p:spPr>
          <a:xfrm>
            <a:off x="695400" y="4174855"/>
            <a:ext cx="4608512" cy="1584176"/>
          </a:xfrm>
          <a:prstGeom prst="roundRect">
            <a:avLst/>
          </a:prstGeom>
          <a:noFill/>
          <a:ln>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sym typeface="Wingdings" panose="05000000000000000000" pitchFamily="2" charset="2"/>
            </a:endParaRPr>
          </a:p>
          <a:p>
            <a:pPr algn="ctr"/>
            <a:r>
              <a:rPr lang="en-US" sz="1600" dirty="0">
                <a:solidFill>
                  <a:schemeClr val="tx1"/>
                </a:solidFill>
                <a:sym typeface="Wingdings" panose="05000000000000000000" pitchFamily="2" charset="2"/>
              </a:rPr>
              <a:t> </a:t>
            </a:r>
            <a:r>
              <a:rPr lang="en-US" sz="1600" b="1" dirty="0">
                <a:solidFill>
                  <a:schemeClr val="tx1"/>
                </a:solidFill>
                <a:sym typeface="Wingdings" panose="05000000000000000000" pitchFamily="2" charset="2"/>
              </a:rPr>
              <a:t>Lexicon based</a:t>
            </a:r>
          </a:p>
          <a:p>
            <a:pPr algn="ctr"/>
            <a:r>
              <a:rPr lang="en-US" sz="1600" dirty="0">
                <a:solidFill>
                  <a:schemeClr val="tx1"/>
                </a:solidFill>
                <a:sym typeface="Wingdings" panose="05000000000000000000" pitchFamily="2" charset="2"/>
              </a:rPr>
              <a:t>dictionary with a word and its polarity, some rules are generally added to take into account negation, case, punctuation and other grammatical rules</a:t>
            </a:r>
          </a:p>
          <a:p>
            <a:pPr algn="ctr"/>
            <a:endParaRPr lang="en-US" dirty="0"/>
          </a:p>
        </p:txBody>
      </p:sp>
      <p:sp>
        <p:nvSpPr>
          <p:cNvPr id="17" name="Rectangle: Rounded Corners 16">
            <a:extLst>
              <a:ext uri="{FF2B5EF4-FFF2-40B4-BE49-F238E27FC236}">
                <a16:creationId xmlns:a16="http://schemas.microsoft.com/office/drawing/2014/main" id="{0175B8B1-DA12-4CAB-8B03-CC73E28B9563}"/>
              </a:ext>
            </a:extLst>
          </p:cNvPr>
          <p:cNvSpPr/>
          <p:nvPr/>
        </p:nvSpPr>
        <p:spPr>
          <a:xfrm>
            <a:off x="6888088" y="4174855"/>
            <a:ext cx="4608512" cy="1584176"/>
          </a:xfrm>
          <a:prstGeom prst="roundRect">
            <a:avLst/>
          </a:prstGeom>
          <a:noFill/>
          <a:ln>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sym typeface="Wingdings" panose="05000000000000000000" pitchFamily="2" charset="2"/>
              </a:rPr>
              <a:t>Machine Learning based</a:t>
            </a:r>
          </a:p>
          <a:p>
            <a:pPr algn="ctr"/>
            <a:r>
              <a:rPr lang="en-US" sz="1600" dirty="0">
                <a:solidFill>
                  <a:schemeClr val="tx1"/>
                </a:solidFill>
                <a:sym typeface="Wingdings" panose="05000000000000000000" pitchFamily="2" charset="2"/>
              </a:rPr>
              <a:t>treating the problem as a classification or regression problem, works well with SVMs or NB</a:t>
            </a:r>
          </a:p>
          <a:p>
            <a:pPr algn="ctr"/>
            <a:endParaRPr lang="en-US" dirty="0"/>
          </a:p>
        </p:txBody>
      </p:sp>
      <p:grpSp>
        <p:nvGrpSpPr>
          <p:cNvPr id="10" name="Group 9">
            <a:extLst>
              <a:ext uri="{FF2B5EF4-FFF2-40B4-BE49-F238E27FC236}">
                <a16:creationId xmlns:a16="http://schemas.microsoft.com/office/drawing/2014/main" id="{4A8F7791-B1B4-4964-9424-700CC0ED1FE0}"/>
              </a:ext>
            </a:extLst>
          </p:cNvPr>
          <p:cNvGrpSpPr/>
          <p:nvPr/>
        </p:nvGrpSpPr>
        <p:grpSpPr>
          <a:xfrm>
            <a:off x="5411924" y="4005064"/>
            <a:ext cx="1368152" cy="1206979"/>
            <a:chOff x="5339916" y="3789040"/>
            <a:chExt cx="1368152" cy="1206979"/>
          </a:xfrm>
        </p:grpSpPr>
        <p:sp>
          <p:nvSpPr>
            <p:cNvPr id="8" name="Rectangle 7">
              <a:extLst>
                <a:ext uri="{FF2B5EF4-FFF2-40B4-BE49-F238E27FC236}">
                  <a16:creationId xmlns:a16="http://schemas.microsoft.com/office/drawing/2014/main" id="{95CA58B5-2281-4E17-8B89-980F732454B2}"/>
                </a:ext>
              </a:extLst>
            </p:cNvPr>
            <p:cNvSpPr/>
            <p:nvPr/>
          </p:nvSpPr>
          <p:spPr>
            <a:xfrm>
              <a:off x="5879976" y="3789040"/>
              <a:ext cx="288032" cy="936104"/>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Arrow: Left-Right 8">
              <a:extLst>
                <a:ext uri="{FF2B5EF4-FFF2-40B4-BE49-F238E27FC236}">
                  <a16:creationId xmlns:a16="http://schemas.microsoft.com/office/drawing/2014/main" id="{38EA3FD1-F051-4FF0-B081-421308687871}"/>
                </a:ext>
              </a:extLst>
            </p:cNvPr>
            <p:cNvSpPr/>
            <p:nvPr/>
          </p:nvSpPr>
          <p:spPr>
            <a:xfrm rot="10800000">
              <a:off x="5339916" y="4454269"/>
              <a:ext cx="1368152" cy="541750"/>
            </a:xfrm>
            <a:prstGeom prst="leftRightArrow">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1" name="Text Placeholder 2">
            <a:extLst>
              <a:ext uri="{FF2B5EF4-FFF2-40B4-BE49-F238E27FC236}">
                <a16:creationId xmlns:a16="http://schemas.microsoft.com/office/drawing/2014/main" id="{DBC64B39-09F9-474C-8FC8-F0AA97969610}"/>
              </a:ext>
            </a:extLst>
          </p:cNvPr>
          <p:cNvSpPr txBox="1">
            <a:spLocks/>
          </p:cNvSpPr>
          <p:nvPr/>
        </p:nvSpPr>
        <p:spPr>
          <a:xfrm>
            <a:off x="271460" y="3620641"/>
            <a:ext cx="11655887" cy="221599"/>
          </a:xfrm>
          <a:prstGeom prst="rect">
            <a:avLst/>
          </a:prstGeom>
        </p:spPr>
        <p:txBody>
          <a:bodyPr vert="horz" wrap="square" lIns="0" tIns="0" rIns="0" bIns="0" rtlCol="0">
            <a:sp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j-lt"/>
                <a:ea typeface="+mn-ea"/>
                <a:cs typeface="+mn-cs"/>
              </a:defRPr>
            </a:lvl1pPr>
            <a:lvl2pPr marL="266700" indent="-177800" algn="l" defTabSz="914400" rtl="0" eaLnBrk="1" latinLnBrk="0" hangingPunct="1">
              <a:lnSpc>
                <a:spcPct val="90000"/>
              </a:lnSpc>
              <a:spcBef>
                <a:spcPts val="500"/>
              </a:spcBef>
              <a:buClr>
                <a:schemeClr val="accent1"/>
              </a:buClr>
              <a:buFont typeface="Wingdings" panose="05000000000000000000" pitchFamily="2" charset="2"/>
              <a:buChar char="§"/>
              <a:defRPr sz="1800" kern="1200">
                <a:solidFill>
                  <a:schemeClr val="tx1"/>
                </a:solidFill>
                <a:latin typeface="+mj-lt"/>
                <a:ea typeface="+mn-ea"/>
                <a:cs typeface="+mn-cs"/>
              </a:defRPr>
            </a:lvl2pPr>
            <a:lvl3pPr marL="444500" indent="-177800" algn="l" defTabSz="914400" rtl="0" eaLnBrk="1" latinLnBrk="0" hangingPunct="1">
              <a:lnSpc>
                <a:spcPct val="90000"/>
              </a:lnSpc>
              <a:spcBef>
                <a:spcPts val="500"/>
              </a:spcBef>
              <a:buClr>
                <a:schemeClr val="accent2"/>
              </a:buClr>
              <a:buFont typeface="Arial" panose="020B0604020202020204" pitchFamily="34" charset="0"/>
              <a:buChar char="•"/>
              <a:defRPr sz="1600" kern="1200">
                <a:solidFill>
                  <a:schemeClr val="tx1"/>
                </a:solidFill>
                <a:latin typeface="+mj-lt"/>
                <a:ea typeface="+mn-ea"/>
                <a:cs typeface="+mn-cs"/>
              </a:defRPr>
            </a:lvl3pPr>
            <a:lvl4pPr marL="622300" indent="-177800" algn="l" defTabSz="914400" rtl="0" eaLnBrk="1" latinLnBrk="0" hangingPunct="1">
              <a:lnSpc>
                <a:spcPct val="90000"/>
              </a:lnSpc>
              <a:spcBef>
                <a:spcPts val="500"/>
              </a:spcBef>
              <a:buClr>
                <a:schemeClr val="accent3"/>
              </a:buClr>
              <a:buFont typeface="Verdana" panose="020B0604030504040204" pitchFamily="34" charset="0"/>
              <a:buChar char="‒"/>
              <a:defRPr sz="1400" kern="1200">
                <a:solidFill>
                  <a:schemeClr val="tx1"/>
                </a:solidFill>
                <a:latin typeface="+mj-lt"/>
                <a:ea typeface="+mn-ea"/>
                <a:cs typeface="+mn-cs"/>
              </a:defRPr>
            </a:lvl4pPr>
            <a:lvl5pPr marL="812800" indent="-190500" algn="l" defTabSz="914400" rtl="0" eaLnBrk="1" latinLnBrk="0" hangingPunct="1">
              <a:lnSpc>
                <a:spcPct val="90000"/>
              </a:lnSpc>
              <a:spcBef>
                <a:spcPts val="500"/>
              </a:spcBef>
              <a:buClr>
                <a:schemeClr val="accent5"/>
              </a:buClr>
              <a:buFont typeface="Arial" panose="020B0604020202020204" pitchFamily="34" charset="0"/>
              <a:buNone/>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1600" b="1" dirty="0">
                <a:solidFill>
                  <a:schemeClr val="accent2"/>
                </a:solidFill>
                <a:latin typeface="+mn-lt"/>
                <a:sym typeface="Wingdings" panose="05000000000000000000" pitchFamily="2" charset="2"/>
              </a:rPr>
              <a:t>2 main approaches</a:t>
            </a:r>
          </a:p>
        </p:txBody>
      </p:sp>
      <p:sp>
        <p:nvSpPr>
          <p:cNvPr id="19" name="Rectangle 18">
            <a:extLst>
              <a:ext uri="{FF2B5EF4-FFF2-40B4-BE49-F238E27FC236}">
                <a16:creationId xmlns:a16="http://schemas.microsoft.com/office/drawing/2014/main" id="{770D014D-FC18-444A-A1EB-29159576789A}"/>
              </a:ext>
            </a:extLst>
          </p:cNvPr>
          <p:cNvSpPr/>
          <p:nvPr/>
        </p:nvSpPr>
        <p:spPr>
          <a:xfrm>
            <a:off x="1271464" y="1125538"/>
            <a:ext cx="4823972" cy="11415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r>
              <a:rPr lang="en-US" sz="1600" b="1" dirty="0">
                <a:solidFill>
                  <a:srgbClr val="22A7CE"/>
                </a:solidFill>
              </a:rPr>
              <a:t>Goal:</a:t>
            </a:r>
            <a:endParaRPr lang="en-US" sz="1600" dirty="0">
              <a:solidFill>
                <a:prstClr val="black"/>
              </a:solidFill>
              <a:sym typeface="Wingdings" panose="05000000000000000000" pitchFamily="2" charset="2"/>
            </a:endParaRPr>
          </a:p>
          <a:p>
            <a:pPr lvl="0"/>
            <a:r>
              <a:rPr lang="en-US" sz="1600" dirty="0">
                <a:solidFill>
                  <a:prstClr val="black"/>
                </a:solidFill>
              </a:rPr>
              <a:t>Find the </a:t>
            </a:r>
            <a:r>
              <a:rPr lang="en-US" sz="1600" b="1" dirty="0">
                <a:solidFill>
                  <a:prstClr val="black"/>
                </a:solidFill>
              </a:rPr>
              <a:t>polarity</a:t>
            </a:r>
            <a:r>
              <a:rPr lang="en-US" sz="1600" dirty="0">
                <a:solidFill>
                  <a:prstClr val="black"/>
                </a:solidFill>
              </a:rPr>
              <a:t> of a text (bad, neutral or good)</a:t>
            </a:r>
          </a:p>
        </p:txBody>
      </p:sp>
      <p:sp>
        <p:nvSpPr>
          <p:cNvPr id="20" name="Rectangle 19">
            <a:extLst>
              <a:ext uri="{FF2B5EF4-FFF2-40B4-BE49-F238E27FC236}">
                <a16:creationId xmlns:a16="http://schemas.microsoft.com/office/drawing/2014/main" id="{23DB6F71-08BA-458E-9B57-8A660006CEFD}"/>
              </a:ext>
            </a:extLst>
          </p:cNvPr>
          <p:cNvSpPr/>
          <p:nvPr/>
        </p:nvSpPr>
        <p:spPr>
          <a:xfrm>
            <a:off x="1271464" y="2287437"/>
            <a:ext cx="4823972" cy="11415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r>
              <a:rPr lang="en-US" sz="1600" b="1" dirty="0">
                <a:solidFill>
                  <a:srgbClr val="12ABDB"/>
                </a:solidFill>
              </a:rPr>
              <a:t>Challenges:</a:t>
            </a:r>
            <a:endParaRPr lang="en-US" sz="1600" dirty="0">
              <a:solidFill>
                <a:prstClr val="black"/>
              </a:solidFill>
              <a:sym typeface="Wingdings" panose="05000000000000000000" pitchFamily="2" charset="2"/>
            </a:endParaRPr>
          </a:p>
          <a:p>
            <a:pPr lvl="0"/>
            <a:r>
              <a:rPr lang="en-US" sz="1600" dirty="0">
                <a:solidFill>
                  <a:prstClr val="black"/>
                </a:solidFill>
                <a:sym typeface="Wingdings" panose="05000000000000000000" pitchFamily="2" charset="2"/>
              </a:rPr>
              <a:t>Irony, complex sentences, domain specific keywords, context</a:t>
            </a:r>
            <a:endParaRPr lang="en-US" sz="1600" dirty="0">
              <a:solidFill>
                <a:prstClr val="black"/>
              </a:solidFill>
            </a:endParaRPr>
          </a:p>
          <a:p>
            <a:pPr algn="ctr"/>
            <a:endParaRPr lang="en-US" dirty="0"/>
          </a:p>
        </p:txBody>
      </p:sp>
      <p:sp>
        <p:nvSpPr>
          <p:cNvPr id="21" name="Rectangle 20">
            <a:extLst>
              <a:ext uri="{FF2B5EF4-FFF2-40B4-BE49-F238E27FC236}">
                <a16:creationId xmlns:a16="http://schemas.microsoft.com/office/drawing/2014/main" id="{A7149C28-B325-4A9B-A1EA-773086997DD7}"/>
              </a:ext>
            </a:extLst>
          </p:cNvPr>
          <p:cNvSpPr/>
          <p:nvPr/>
        </p:nvSpPr>
        <p:spPr>
          <a:xfrm>
            <a:off x="7103375" y="1125538"/>
            <a:ext cx="4823972" cy="11415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r>
              <a:rPr lang="en-US" sz="1600" b="1" dirty="0">
                <a:solidFill>
                  <a:srgbClr val="12ABDB"/>
                </a:solidFill>
              </a:rPr>
              <a:t>Applications: </a:t>
            </a:r>
          </a:p>
          <a:p>
            <a:pPr lvl="0"/>
            <a:r>
              <a:rPr lang="en-US" sz="1600" dirty="0">
                <a:solidFill>
                  <a:prstClr val="black"/>
                </a:solidFill>
              </a:rPr>
              <a:t>Recommender system, social media opinion, Customer satisfaction, political opinion, etc..</a:t>
            </a:r>
          </a:p>
          <a:p>
            <a:pPr algn="ctr"/>
            <a:endParaRPr lang="en-US" dirty="0"/>
          </a:p>
        </p:txBody>
      </p:sp>
      <p:sp>
        <p:nvSpPr>
          <p:cNvPr id="22" name="Rectangle 21">
            <a:extLst>
              <a:ext uri="{FF2B5EF4-FFF2-40B4-BE49-F238E27FC236}">
                <a16:creationId xmlns:a16="http://schemas.microsoft.com/office/drawing/2014/main" id="{0485C395-F715-4F25-9A6D-F741F4F74BA9}"/>
              </a:ext>
            </a:extLst>
          </p:cNvPr>
          <p:cNvSpPr/>
          <p:nvPr/>
        </p:nvSpPr>
        <p:spPr>
          <a:xfrm>
            <a:off x="7103375" y="2287437"/>
            <a:ext cx="4823972" cy="11415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r>
              <a:rPr lang="en-US" sz="1600" b="1" dirty="0">
                <a:solidFill>
                  <a:srgbClr val="22A7CE"/>
                </a:solidFill>
              </a:rPr>
              <a:t>Results: </a:t>
            </a:r>
          </a:p>
          <a:p>
            <a:pPr lvl="0"/>
            <a:r>
              <a:rPr lang="en-US" sz="1600" dirty="0">
                <a:solidFill>
                  <a:prstClr val="black"/>
                </a:solidFill>
                <a:sym typeface="Wingdings" panose="05000000000000000000" pitchFamily="2" charset="2"/>
              </a:rPr>
              <a:t>According to research, human raters agree about 80% of the time, so an accuracy of 80% seems good</a:t>
            </a:r>
            <a:endParaRPr lang="en-US" sz="1600" dirty="0">
              <a:solidFill>
                <a:prstClr val="black"/>
              </a:solidFill>
            </a:endParaRPr>
          </a:p>
          <a:p>
            <a:pPr algn="ctr"/>
            <a:endParaRPr lang="en-US" dirty="0"/>
          </a:p>
        </p:txBody>
      </p:sp>
      <p:pic>
        <p:nvPicPr>
          <p:cNvPr id="27" name="Picture 26">
            <a:extLst>
              <a:ext uri="{FF2B5EF4-FFF2-40B4-BE49-F238E27FC236}">
                <a16:creationId xmlns:a16="http://schemas.microsoft.com/office/drawing/2014/main" id="{97BAD3C9-45CD-467F-856D-A6E847A19BD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7763" y="2400098"/>
            <a:ext cx="720664" cy="720664"/>
          </a:xfrm>
          <a:prstGeom prst="rect">
            <a:avLst/>
          </a:prstGeom>
        </p:spPr>
      </p:pic>
      <p:pic>
        <p:nvPicPr>
          <p:cNvPr id="29" name="Picture 28">
            <a:extLst>
              <a:ext uri="{FF2B5EF4-FFF2-40B4-BE49-F238E27FC236}">
                <a16:creationId xmlns:a16="http://schemas.microsoft.com/office/drawing/2014/main" id="{499EEE5A-F91E-4839-B691-401E4A60D9C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15717" y="1250504"/>
            <a:ext cx="720664" cy="720664"/>
          </a:xfrm>
          <a:prstGeom prst="rect">
            <a:avLst/>
          </a:prstGeom>
        </p:spPr>
      </p:pic>
      <p:pic>
        <p:nvPicPr>
          <p:cNvPr id="31" name="Picture 30">
            <a:extLst>
              <a:ext uri="{FF2B5EF4-FFF2-40B4-BE49-F238E27FC236}">
                <a16:creationId xmlns:a16="http://schemas.microsoft.com/office/drawing/2014/main" id="{B63F98D9-0D7C-4AC9-8BBB-07808D90FC4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77113" y="1238199"/>
            <a:ext cx="720664" cy="720664"/>
          </a:xfrm>
          <a:prstGeom prst="rect">
            <a:avLst/>
          </a:prstGeom>
        </p:spPr>
      </p:pic>
      <p:pic>
        <p:nvPicPr>
          <p:cNvPr id="33" name="Picture 32">
            <a:extLst>
              <a:ext uri="{FF2B5EF4-FFF2-40B4-BE49-F238E27FC236}">
                <a16:creationId xmlns:a16="http://schemas.microsoft.com/office/drawing/2014/main" id="{881BE77A-C5DA-4628-B1E1-D27229D6E50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215717" y="2400098"/>
            <a:ext cx="720664" cy="720664"/>
          </a:xfrm>
          <a:prstGeom prst="rect">
            <a:avLst/>
          </a:prstGeom>
        </p:spPr>
      </p:pic>
    </p:spTree>
    <p:extLst>
      <p:ext uri="{BB962C8B-B14F-4D97-AF65-F5344CB8AC3E}">
        <p14:creationId xmlns:p14="http://schemas.microsoft.com/office/powerpoint/2010/main" val="82823319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0BE6084-4C94-4D4A-9729-732E0F2E261E}"/>
              </a:ext>
            </a:extLst>
          </p:cNvPr>
          <p:cNvSpPr>
            <a:spLocks noGrp="1"/>
          </p:cNvSpPr>
          <p:nvPr>
            <p:ph type="body" sz="quarter" idx="10"/>
          </p:nvPr>
        </p:nvSpPr>
        <p:spPr>
          <a:xfrm>
            <a:off x="263524" y="1134269"/>
            <a:ext cx="11663823" cy="663771"/>
          </a:xfr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Clr>
                <a:schemeClr val="accent2"/>
              </a:buClr>
              <a:buFont typeface="Wingdings" panose="05000000000000000000" pitchFamily="2" charset="2"/>
              <a:buChar char="§"/>
            </a:pPr>
            <a:r>
              <a:rPr lang="en-US" sz="1600" dirty="0">
                <a:solidFill>
                  <a:schemeClr val="tx1"/>
                </a:solidFill>
                <a:latin typeface="+mn-lt"/>
              </a:rPr>
              <a:t>There are several packages to do sentiment analysis in Python: </a:t>
            </a:r>
            <a:r>
              <a:rPr lang="en-US" sz="1600" i="1" dirty="0">
                <a:solidFill>
                  <a:schemeClr val="tx1"/>
                </a:solidFill>
                <a:latin typeface="+mn-lt"/>
              </a:rPr>
              <a:t>NLTK</a:t>
            </a:r>
            <a:r>
              <a:rPr lang="en-US" sz="1600" dirty="0">
                <a:solidFill>
                  <a:schemeClr val="tx1"/>
                </a:solidFill>
                <a:latin typeface="+mn-lt"/>
              </a:rPr>
              <a:t>, </a:t>
            </a:r>
            <a:r>
              <a:rPr lang="en-US" sz="1600" i="1" dirty="0">
                <a:solidFill>
                  <a:schemeClr val="tx1"/>
                </a:solidFill>
                <a:latin typeface="+mn-lt"/>
              </a:rPr>
              <a:t>Vader </a:t>
            </a:r>
            <a:r>
              <a:rPr lang="en-US" sz="1600" dirty="0">
                <a:solidFill>
                  <a:schemeClr val="tx1"/>
                </a:solidFill>
                <a:latin typeface="+mn-lt"/>
              </a:rPr>
              <a:t>(in </a:t>
            </a:r>
            <a:r>
              <a:rPr lang="en-US" sz="1600" i="1" dirty="0">
                <a:solidFill>
                  <a:schemeClr val="tx1"/>
                </a:solidFill>
                <a:latin typeface="+mn-lt"/>
              </a:rPr>
              <a:t>NLTK</a:t>
            </a:r>
            <a:r>
              <a:rPr lang="en-US" sz="1600" dirty="0">
                <a:solidFill>
                  <a:schemeClr val="tx1"/>
                </a:solidFill>
                <a:latin typeface="+mn-lt"/>
              </a:rPr>
              <a:t>), </a:t>
            </a:r>
            <a:r>
              <a:rPr lang="en-US" sz="1600" i="1" dirty="0" err="1">
                <a:solidFill>
                  <a:schemeClr val="tx1"/>
                </a:solidFill>
                <a:latin typeface="+mn-lt"/>
              </a:rPr>
              <a:t>TextBlob</a:t>
            </a:r>
            <a:r>
              <a:rPr lang="en-US" sz="1600" dirty="0">
                <a:solidFill>
                  <a:schemeClr val="tx1"/>
                </a:solidFill>
                <a:latin typeface="+mn-lt"/>
              </a:rPr>
              <a:t>, </a:t>
            </a:r>
            <a:r>
              <a:rPr lang="en-US" sz="1600" i="1" dirty="0">
                <a:solidFill>
                  <a:schemeClr val="tx1"/>
                </a:solidFill>
                <a:latin typeface="+mn-lt"/>
              </a:rPr>
              <a:t>AFINN </a:t>
            </a:r>
            <a:r>
              <a:rPr lang="en-US" sz="1600" dirty="0">
                <a:solidFill>
                  <a:schemeClr val="tx1"/>
                </a:solidFill>
                <a:latin typeface="+mn-lt"/>
              </a:rPr>
              <a:t>etc.</a:t>
            </a:r>
          </a:p>
          <a:p>
            <a:pPr marL="285750" indent="-285750">
              <a:buClr>
                <a:schemeClr val="accent2"/>
              </a:buClr>
              <a:buFont typeface="Wingdings" panose="05000000000000000000" pitchFamily="2" charset="2"/>
              <a:buChar char="§"/>
            </a:pPr>
            <a:r>
              <a:rPr lang="en-US" sz="1600" dirty="0">
                <a:solidFill>
                  <a:schemeClr val="tx1"/>
                </a:solidFill>
                <a:latin typeface="+mn-lt"/>
              </a:rPr>
              <a:t>In R, there is the package: </a:t>
            </a:r>
            <a:r>
              <a:rPr lang="en-US" sz="1600" i="1" dirty="0" err="1">
                <a:solidFill>
                  <a:schemeClr val="tx1"/>
                </a:solidFill>
                <a:latin typeface="+mn-lt"/>
              </a:rPr>
              <a:t>SentimentAnalysis</a:t>
            </a:r>
            <a:endParaRPr lang="en-US" sz="1600" i="1" dirty="0">
              <a:solidFill>
                <a:schemeClr val="tx1"/>
              </a:solidFill>
              <a:latin typeface="+mn-lt"/>
            </a:endParaRPr>
          </a:p>
        </p:txBody>
      </p:sp>
      <p:sp>
        <p:nvSpPr>
          <p:cNvPr id="3" name="Title 2">
            <a:extLst>
              <a:ext uri="{FF2B5EF4-FFF2-40B4-BE49-F238E27FC236}">
                <a16:creationId xmlns:a16="http://schemas.microsoft.com/office/drawing/2014/main" id="{D040D522-7409-4534-8F57-A13C72B69144}"/>
              </a:ext>
            </a:extLst>
          </p:cNvPr>
          <p:cNvSpPr>
            <a:spLocks noGrp="1"/>
          </p:cNvSpPr>
          <p:nvPr>
            <p:ph type="title"/>
          </p:nvPr>
        </p:nvSpPr>
        <p:spPr/>
        <p:txBody>
          <a:bodyPr/>
          <a:lstStyle/>
          <a:p>
            <a:r>
              <a:rPr lang="en-US" dirty="0"/>
              <a:t>Sentiment Analysis: tools</a:t>
            </a:r>
          </a:p>
        </p:txBody>
      </p:sp>
      <p:cxnSp>
        <p:nvCxnSpPr>
          <p:cNvPr id="4" name="Straight Connector 3">
            <a:extLst>
              <a:ext uri="{FF2B5EF4-FFF2-40B4-BE49-F238E27FC236}">
                <a16:creationId xmlns:a16="http://schemas.microsoft.com/office/drawing/2014/main" id="{5195906A-686C-466F-B88C-DBBEA78EF069}"/>
              </a:ext>
            </a:extLst>
          </p:cNvPr>
          <p:cNvCxnSpPr/>
          <p:nvPr/>
        </p:nvCxnSpPr>
        <p:spPr>
          <a:xfrm>
            <a:off x="4847458" y="2132856"/>
            <a:ext cx="2497085" cy="0"/>
          </a:xfrm>
          <a:prstGeom prst="line">
            <a:avLst/>
          </a:prstGeom>
          <a:noFill/>
          <a:ln w="57150" cap="flat" cmpd="sng" algn="ctr">
            <a:solidFill>
              <a:srgbClr val="009AC7">
                <a:lumMod val="60000"/>
                <a:lumOff val="40000"/>
              </a:srgbClr>
            </a:solidFill>
            <a:prstDash val="solid"/>
          </a:ln>
          <a:effectLst/>
        </p:spPr>
      </p:cxnSp>
      <p:grpSp>
        <p:nvGrpSpPr>
          <p:cNvPr id="16" name="Group 15">
            <a:extLst>
              <a:ext uri="{FF2B5EF4-FFF2-40B4-BE49-F238E27FC236}">
                <a16:creationId xmlns:a16="http://schemas.microsoft.com/office/drawing/2014/main" id="{DB7A8FFD-7010-4EB6-8D8C-1751FDC61FC1}"/>
              </a:ext>
            </a:extLst>
          </p:cNvPr>
          <p:cNvGrpSpPr/>
          <p:nvPr/>
        </p:nvGrpSpPr>
        <p:grpSpPr>
          <a:xfrm>
            <a:off x="628241" y="4282080"/>
            <a:ext cx="10935518" cy="1379168"/>
            <a:chOff x="992957" y="4221088"/>
            <a:chExt cx="10935518" cy="1379168"/>
          </a:xfrm>
        </p:grpSpPr>
        <p:sp>
          <p:nvSpPr>
            <p:cNvPr id="13" name="Rectangle 12">
              <a:extLst>
                <a:ext uri="{FF2B5EF4-FFF2-40B4-BE49-F238E27FC236}">
                  <a16:creationId xmlns:a16="http://schemas.microsoft.com/office/drawing/2014/main" id="{4C6CB04B-DF61-43F5-8306-886C82AF8E7F}"/>
                </a:ext>
              </a:extLst>
            </p:cNvPr>
            <p:cNvSpPr/>
            <p:nvPr/>
          </p:nvSpPr>
          <p:spPr>
            <a:xfrm>
              <a:off x="2260424" y="4221088"/>
              <a:ext cx="4339632" cy="1379168"/>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fr-FR" sz="1400" dirty="0">
                <a:solidFill>
                  <a:schemeClr val="tx2"/>
                </a:solidFill>
                <a:latin typeface="Lucida Console" panose="020B0609040504020204" pitchFamily="49" charset="0"/>
              </a:endParaRPr>
            </a:p>
          </p:txBody>
        </p:sp>
        <p:pic>
          <p:nvPicPr>
            <p:cNvPr id="5" name="Picture 4">
              <a:extLst>
                <a:ext uri="{FF2B5EF4-FFF2-40B4-BE49-F238E27FC236}">
                  <a16:creationId xmlns:a16="http://schemas.microsoft.com/office/drawing/2014/main" id="{0F672C69-D138-4861-A8C3-FE5651C84B7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2957" y="4472298"/>
              <a:ext cx="1001999" cy="876749"/>
            </a:xfrm>
            <a:prstGeom prst="rect">
              <a:avLst/>
            </a:prstGeom>
          </p:spPr>
        </p:pic>
        <p:pic>
          <p:nvPicPr>
            <p:cNvPr id="8" name="Picture 7">
              <a:extLst>
                <a:ext uri="{FF2B5EF4-FFF2-40B4-BE49-F238E27FC236}">
                  <a16:creationId xmlns:a16="http://schemas.microsoft.com/office/drawing/2014/main" id="{5400A6B1-2000-41E1-AE90-96FC37FEFA27}"/>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2351584" y="4682072"/>
              <a:ext cx="3715966" cy="457200"/>
            </a:xfrm>
            <a:prstGeom prst="rect">
              <a:avLst/>
            </a:prstGeom>
          </p:spPr>
        </p:pic>
        <p:grpSp>
          <p:nvGrpSpPr>
            <p:cNvPr id="15" name="Group 14">
              <a:extLst>
                <a:ext uri="{FF2B5EF4-FFF2-40B4-BE49-F238E27FC236}">
                  <a16:creationId xmlns:a16="http://schemas.microsoft.com/office/drawing/2014/main" id="{1A7FB5CE-E12C-4868-872C-6E49D3EBD8EC}"/>
                </a:ext>
              </a:extLst>
            </p:cNvPr>
            <p:cNvGrpSpPr/>
            <p:nvPr/>
          </p:nvGrpSpPr>
          <p:grpSpPr>
            <a:xfrm>
              <a:off x="6821885" y="4221088"/>
              <a:ext cx="5106590" cy="1379168"/>
              <a:chOff x="6821885" y="4221088"/>
              <a:chExt cx="5106590" cy="1379168"/>
            </a:xfrm>
          </p:grpSpPr>
          <p:sp>
            <p:nvSpPr>
              <p:cNvPr id="14" name="Rectangle 13">
                <a:extLst>
                  <a:ext uri="{FF2B5EF4-FFF2-40B4-BE49-F238E27FC236}">
                    <a16:creationId xmlns:a16="http://schemas.microsoft.com/office/drawing/2014/main" id="{EF0D8D38-6BD6-421F-94A6-A162102AA0B8}"/>
                  </a:ext>
                </a:extLst>
              </p:cNvPr>
              <p:cNvSpPr/>
              <p:nvPr/>
            </p:nvSpPr>
            <p:spPr>
              <a:xfrm>
                <a:off x="6821885" y="4221088"/>
                <a:ext cx="5106590" cy="1379168"/>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fr-FR" sz="1400" dirty="0">
                  <a:solidFill>
                    <a:schemeClr val="tx2"/>
                  </a:solidFill>
                  <a:latin typeface="Lucida Console" panose="020B0609040504020204" pitchFamily="49" charset="0"/>
                </a:endParaRPr>
              </a:p>
            </p:txBody>
          </p:sp>
          <p:pic>
            <p:nvPicPr>
              <p:cNvPr id="9" name="Picture 8">
                <a:extLst>
                  <a:ext uri="{FF2B5EF4-FFF2-40B4-BE49-F238E27FC236}">
                    <a16:creationId xmlns:a16="http://schemas.microsoft.com/office/drawing/2014/main" id="{72B6901F-4CDC-40EC-938C-B3C23392F0F9}"/>
                  </a:ext>
                </a:extLst>
              </p:cNvPr>
              <p:cNvPicPr>
                <a:picLocks noChangeAspect="1"/>
              </p:cNvPicPr>
              <p:nvPr/>
            </p:nvPicPr>
            <p:blipFill rotWithShape="1">
              <a:blip r:embed="rId6">
                <a:extLst>
                  <a:ext uri="{BEBA8EAE-BF5A-486C-A8C5-ECC9F3942E4B}">
                    <a14:imgProps xmlns:a14="http://schemas.microsoft.com/office/drawing/2010/main">
                      <a14:imgLayer r:embed="rId7">
                        <a14:imgEffect>
                          <a14:brightnessContrast bright="-20000" contrast="40000"/>
                        </a14:imgEffect>
                      </a14:imgLayer>
                    </a14:imgProps>
                  </a:ext>
                </a:extLst>
              </a:blip>
              <a:srcRect r="4093"/>
              <a:stretch/>
            </p:blipFill>
            <p:spPr>
              <a:xfrm>
                <a:off x="6929811" y="4333376"/>
                <a:ext cx="4890739" cy="1154592"/>
              </a:xfrm>
              <a:prstGeom prst="rect">
                <a:avLst/>
              </a:prstGeom>
            </p:spPr>
          </p:pic>
        </p:grpSp>
      </p:grpSp>
      <p:grpSp>
        <p:nvGrpSpPr>
          <p:cNvPr id="17" name="Group 16">
            <a:extLst>
              <a:ext uri="{FF2B5EF4-FFF2-40B4-BE49-F238E27FC236}">
                <a16:creationId xmlns:a16="http://schemas.microsoft.com/office/drawing/2014/main" id="{71C28C7F-B716-4695-98F0-9CE997DA7B7A}"/>
              </a:ext>
            </a:extLst>
          </p:cNvPr>
          <p:cNvGrpSpPr/>
          <p:nvPr/>
        </p:nvGrpSpPr>
        <p:grpSpPr>
          <a:xfrm>
            <a:off x="2763939" y="2564904"/>
            <a:ext cx="6664123" cy="1157607"/>
            <a:chOff x="1736133" y="2743282"/>
            <a:chExt cx="6664123" cy="1157607"/>
          </a:xfrm>
        </p:grpSpPr>
        <p:pic>
          <p:nvPicPr>
            <p:cNvPr id="6" name="Picture 5">
              <a:extLst>
                <a:ext uri="{FF2B5EF4-FFF2-40B4-BE49-F238E27FC236}">
                  <a16:creationId xmlns:a16="http://schemas.microsoft.com/office/drawing/2014/main" id="{662EDF1E-F247-4A21-A4A7-7A363743CD7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736133" y="2743282"/>
              <a:ext cx="1157607" cy="1157607"/>
            </a:xfrm>
            <a:prstGeom prst="rect">
              <a:avLst/>
            </a:prstGeom>
          </p:spPr>
        </p:pic>
        <p:sp>
          <p:nvSpPr>
            <p:cNvPr id="12" name="Rectangle 11">
              <a:extLst>
                <a:ext uri="{FF2B5EF4-FFF2-40B4-BE49-F238E27FC236}">
                  <a16:creationId xmlns:a16="http://schemas.microsoft.com/office/drawing/2014/main" id="{35C60350-9AF3-492E-B893-6AFD59201E00}"/>
                </a:ext>
              </a:extLst>
            </p:cNvPr>
            <p:cNvSpPr/>
            <p:nvPr/>
          </p:nvSpPr>
          <p:spPr>
            <a:xfrm>
              <a:off x="3107103" y="2748761"/>
              <a:ext cx="5293153" cy="1152128"/>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200" dirty="0">
                  <a:solidFill>
                    <a:srgbClr val="29349A"/>
                  </a:solidFill>
                  <a:latin typeface="Lucida Console" panose="020B0609040504020204" pitchFamily="49" charset="0"/>
                </a:rPr>
                <a:t>In [1]: 	</a:t>
              </a:r>
              <a:r>
                <a:rPr lang="fr-FR" sz="1200" dirty="0" err="1">
                  <a:solidFill>
                    <a:srgbClr val="004400"/>
                  </a:solidFill>
                  <a:latin typeface="Lucida Console" panose="020B0609040504020204" pitchFamily="49" charset="0"/>
                </a:rPr>
                <a:t>from</a:t>
              </a:r>
              <a:r>
                <a:rPr lang="fr-FR" sz="1200" dirty="0">
                  <a:latin typeface="Lucida Console" panose="020B0609040504020204" pitchFamily="49" charset="0"/>
                </a:rPr>
                <a:t> </a:t>
              </a:r>
              <a:r>
                <a:rPr lang="fr-FR" sz="1200" dirty="0" err="1">
                  <a:solidFill>
                    <a:schemeClr val="tx2"/>
                  </a:solidFill>
                  <a:latin typeface="Lucida Console" panose="020B0609040504020204" pitchFamily="49" charset="0"/>
                </a:rPr>
                <a:t>textblob</a:t>
              </a:r>
              <a:r>
                <a:rPr lang="fr-FR" sz="1200" dirty="0">
                  <a:latin typeface="Lucida Console" panose="020B0609040504020204" pitchFamily="49" charset="0"/>
                </a:rPr>
                <a:t> </a:t>
              </a:r>
              <a:r>
                <a:rPr lang="fr-FR" sz="1200" dirty="0">
                  <a:solidFill>
                    <a:srgbClr val="004400"/>
                  </a:solidFill>
                  <a:latin typeface="Lucida Console" panose="020B0609040504020204" pitchFamily="49" charset="0"/>
                </a:rPr>
                <a:t>import</a:t>
              </a:r>
              <a:r>
                <a:rPr lang="fr-FR" sz="1200" dirty="0">
                  <a:latin typeface="Lucida Console" panose="020B0609040504020204" pitchFamily="49" charset="0"/>
                </a:rPr>
                <a:t> </a:t>
              </a:r>
              <a:r>
                <a:rPr lang="fr-FR" sz="1200" dirty="0" err="1">
                  <a:solidFill>
                    <a:schemeClr val="tx2"/>
                  </a:solidFill>
                  <a:latin typeface="Lucida Console" panose="020B0609040504020204" pitchFamily="49" charset="0"/>
                </a:rPr>
                <a:t>TextBlob</a:t>
              </a:r>
              <a:endParaRPr lang="fr-FR" sz="1200" dirty="0">
                <a:solidFill>
                  <a:schemeClr val="tx2"/>
                </a:solidFill>
                <a:latin typeface="Lucida Console" panose="020B0609040504020204" pitchFamily="49" charset="0"/>
              </a:endParaRPr>
            </a:p>
            <a:p>
              <a:r>
                <a:rPr lang="fr-FR" sz="1200" dirty="0">
                  <a:latin typeface="Lucida Console" panose="020B0609040504020204" pitchFamily="49" charset="0"/>
                </a:rPr>
                <a:t>	</a:t>
              </a:r>
              <a:r>
                <a:rPr lang="fr-FR" sz="1200" dirty="0" err="1">
                  <a:solidFill>
                    <a:schemeClr val="tx2"/>
                  </a:solidFill>
                  <a:latin typeface="Lucida Console" panose="020B0609040504020204" pitchFamily="49" charset="0"/>
                </a:rPr>
                <a:t>TextBlob</a:t>
              </a:r>
              <a:r>
                <a:rPr lang="fr-FR" sz="1200" dirty="0">
                  <a:solidFill>
                    <a:schemeClr val="tx2"/>
                  </a:solidFill>
                  <a:latin typeface="Lucida Console" panose="020B0609040504020204" pitchFamily="49" charset="0"/>
                </a:rPr>
                <a:t>(</a:t>
              </a:r>
              <a:r>
                <a:rPr lang="fr-FR" sz="1200" dirty="0">
                  <a:solidFill>
                    <a:srgbClr val="9B0909"/>
                  </a:solidFill>
                  <a:latin typeface="Lucida Console" panose="020B0609040504020204" pitchFamily="49" charset="0"/>
                </a:rPr>
                <a:t>‘I </a:t>
              </a:r>
              <a:r>
                <a:rPr lang="fr-FR" sz="1200" dirty="0" err="1">
                  <a:solidFill>
                    <a:srgbClr val="9B0909"/>
                  </a:solidFill>
                  <a:latin typeface="Lucida Console" panose="020B0609040504020204" pitchFamily="49" charset="0"/>
                </a:rPr>
                <a:t>am</a:t>
              </a:r>
              <a:r>
                <a:rPr lang="fr-FR" sz="1200" dirty="0">
                  <a:solidFill>
                    <a:srgbClr val="9B0909"/>
                  </a:solidFill>
                  <a:latin typeface="Lucida Console" panose="020B0609040504020204" pitchFamily="49" charset="0"/>
                </a:rPr>
                <a:t> </a:t>
              </a:r>
              <a:r>
                <a:rPr lang="fr-FR" sz="1200" dirty="0" err="1">
                  <a:solidFill>
                    <a:srgbClr val="9B0909"/>
                  </a:solidFill>
                  <a:latin typeface="Lucida Console" panose="020B0609040504020204" pitchFamily="49" charset="0"/>
                </a:rPr>
                <a:t>very</a:t>
              </a:r>
              <a:r>
                <a:rPr lang="fr-FR" sz="1200" dirty="0">
                  <a:solidFill>
                    <a:srgbClr val="9B0909"/>
                  </a:solidFill>
                  <a:latin typeface="Lucida Console" panose="020B0609040504020204" pitchFamily="49" charset="0"/>
                </a:rPr>
                <a:t> happy </a:t>
              </a:r>
              <a:r>
                <a:rPr lang="fr-FR" sz="1200" dirty="0" err="1">
                  <a:solidFill>
                    <a:srgbClr val="9B0909"/>
                  </a:solidFill>
                  <a:latin typeface="Lucida Console" panose="020B0609040504020204" pitchFamily="49" charset="0"/>
                </a:rPr>
                <a:t>today</a:t>
              </a:r>
              <a:r>
                <a:rPr lang="fr-FR" sz="1200" dirty="0">
                  <a:solidFill>
                    <a:srgbClr val="9B0909"/>
                  </a:solidFill>
                  <a:latin typeface="Lucida Console" panose="020B0609040504020204" pitchFamily="49" charset="0"/>
                </a:rPr>
                <a:t>’</a:t>
              </a:r>
              <a:r>
                <a:rPr lang="fr-FR" sz="1200" dirty="0">
                  <a:solidFill>
                    <a:schemeClr val="tx2"/>
                  </a:solidFill>
                  <a:latin typeface="Lucida Console" panose="020B0609040504020204" pitchFamily="49" charset="0"/>
                </a:rPr>
                <a:t>).sentiment</a:t>
              </a:r>
            </a:p>
            <a:p>
              <a:endParaRPr lang="fr-FR" sz="1200" dirty="0">
                <a:solidFill>
                  <a:schemeClr val="tx2"/>
                </a:solidFill>
                <a:latin typeface="Lucida Console" panose="020B0609040504020204" pitchFamily="49" charset="0"/>
              </a:endParaRPr>
            </a:p>
            <a:p>
              <a:r>
                <a:rPr lang="fr-FR" sz="1200" dirty="0">
                  <a:solidFill>
                    <a:srgbClr val="CA1B03"/>
                  </a:solidFill>
                  <a:latin typeface="Lucida Console" panose="020B0609040504020204" pitchFamily="49" charset="0"/>
                </a:rPr>
                <a:t>Out[1]: 	</a:t>
              </a:r>
              <a:r>
                <a:rPr lang="fr-FR" sz="1200" dirty="0">
                  <a:solidFill>
                    <a:schemeClr val="tx2"/>
                  </a:solidFill>
                  <a:latin typeface="Lucida Console" panose="020B0609040504020204" pitchFamily="49" charset="0"/>
                </a:rPr>
                <a:t>Sentiment(</a:t>
              </a:r>
              <a:r>
                <a:rPr lang="fr-FR" sz="1200" dirty="0" err="1">
                  <a:solidFill>
                    <a:schemeClr val="tx2"/>
                  </a:solidFill>
                  <a:latin typeface="Lucida Console" panose="020B0609040504020204" pitchFamily="49" charset="0"/>
                </a:rPr>
                <a:t>polarity</a:t>
              </a:r>
              <a:r>
                <a:rPr lang="fr-FR" sz="1200" dirty="0">
                  <a:solidFill>
                    <a:schemeClr val="tx2"/>
                  </a:solidFill>
                  <a:latin typeface="Lucida Console" panose="020B0609040504020204" pitchFamily="49" charset="0"/>
                </a:rPr>
                <a:t> = 1.0, </a:t>
              </a:r>
              <a:r>
                <a:rPr lang="fr-FR" sz="1200" dirty="0" err="1">
                  <a:solidFill>
                    <a:schemeClr val="tx2"/>
                  </a:solidFill>
                  <a:latin typeface="Lucida Console" panose="020B0609040504020204" pitchFamily="49" charset="0"/>
                </a:rPr>
                <a:t>subjectivity</a:t>
              </a:r>
              <a:r>
                <a:rPr lang="fr-FR" sz="1200" dirty="0">
                  <a:solidFill>
                    <a:schemeClr val="tx2"/>
                  </a:solidFill>
                  <a:latin typeface="Lucida Console" panose="020B0609040504020204" pitchFamily="49" charset="0"/>
                </a:rPr>
                <a:t> = 1.0)</a:t>
              </a:r>
            </a:p>
          </p:txBody>
        </p:sp>
      </p:grpSp>
    </p:spTree>
    <p:extLst>
      <p:ext uri="{BB962C8B-B14F-4D97-AF65-F5344CB8AC3E}">
        <p14:creationId xmlns:p14="http://schemas.microsoft.com/office/powerpoint/2010/main" val="88122138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460708" y="434513"/>
            <a:ext cx="8227580" cy="1902287"/>
          </a:xfrm>
        </p:spPr>
        <p:txBody>
          <a:bodyPr/>
          <a:lstStyle/>
          <a:p>
            <a:r>
              <a:rPr lang="en-US" sz="3200" b="1" dirty="0"/>
              <a:t>SCRAPING TOOLS</a:t>
            </a:r>
          </a:p>
        </p:txBody>
      </p:sp>
    </p:spTree>
    <p:extLst>
      <p:ext uri="{BB962C8B-B14F-4D97-AF65-F5344CB8AC3E}">
        <p14:creationId xmlns:p14="http://schemas.microsoft.com/office/powerpoint/2010/main" val="278849206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7884AC-F283-4A3F-B397-2B85787D54F2}"/>
              </a:ext>
            </a:extLst>
          </p:cNvPr>
          <p:cNvSpPr>
            <a:spLocks noGrp="1"/>
          </p:cNvSpPr>
          <p:nvPr>
            <p:ph type="title"/>
          </p:nvPr>
        </p:nvSpPr>
        <p:spPr/>
        <p:txBody>
          <a:bodyPr/>
          <a:lstStyle/>
          <a:p>
            <a:r>
              <a:rPr lang="en-GB"/>
              <a:t>Web scraping: Introduction</a:t>
            </a:r>
          </a:p>
        </p:txBody>
      </p:sp>
      <p:sp>
        <p:nvSpPr>
          <p:cNvPr id="16" name="Rectangle 15">
            <a:extLst>
              <a:ext uri="{FF2B5EF4-FFF2-40B4-BE49-F238E27FC236}">
                <a16:creationId xmlns:a16="http://schemas.microsoft.com/office/drawing/2014/main" id="{548776EA-D41C-4F4C-A44B-C0F8C9DE3614}"/>
              </a:ext>
            </a:extLst>
          </p:cNvPr>
          <p:cNvSpPr/>
          <p:nvPr/>
        </p:nvSpPr>
        <p:spPr>
          <a:xfrm>
            <a:off x="304797" y="6104402"/>
            <a:ext cx="5204179" cy="261610"/>
          </a:xfrm>
          <a:prstGeom prst="rect">
            <a:avLst/>
          </a:prstGeom>
        </p:spPr>
        <p:txBody>
          <a:bodyPr wrap="square">
            <a:spAutoFit/>
          </a:bodyPr>
          <a:lstStyle/>
          <a:p>
            <a:pPr defTabSz="457200" fontAlgn="base">
              <a:spcBef>
                <a:spcPct val="0"/>
              </a:spcBef>
              <a:spcAft>
                <a:spcPct val="0"/>
              </a:spcAft>
            </a:pPr>
            <a:r>
              <a:rPr lang="en-GB" sz="1100">
                <a:solidFill>
                  <a:srgbClr val="505150"/>
                </a:solidFill>
                <a:ea typeface="ＭＳ Ｐゴシック" pitchFamily="34" charset="-128"/>
              </a:rPr>
              <a:t>Note: Trello: </a:t>
            </a:r>
            <a:r>
              <a:rPr lang="en-GB" sz="1100">
                <a:solidFill>
                  <a:srgbClr val="505150"/>
                </a:solidFill>
                <a:ea typeface="ＭＳ Ｐゴシック" pitchFamily="34" charset="-128"/>
                <a:hlinkClick r:id="rId3"/>
              </a:rPr>
              <a:t>https://trello.com/</a:t>
            </a:r>
            <a:r>
              <a:rPr lang="en-GB" sz="1100">
                <a:solidFill>
                  <a:srgbClr val="505150"/>
                </a:solidFill>
                <a:ea typeface="ＭＳ Ｐゴシック" pitchFamily="34" charset="-128"/>
              </a:rPr>
              <a:t>, Turtle: </a:t>
            </a:r>
            <a:r>
              <a:rPr lang="en-GB" sz="1100">
                <a:solidFill>
                  <a:srgbClr val="505150"/>
                </a:solidFill>
                <a:ea typeface="ＭＳ Ｐゴシック" pitchFamily="34" charset="-128"/>
                <a:hlinkClick r:id="rId4"/>
              </a:rPr>
              <a:t>https://turtle.ai/</a:t>
            </a:r>
            <a:r>
              <a:rPr lang="en-GB" sz="1100">
                <a:solidFill>
                  <a:srgbClr val="505150"/>
                </a:solidFill>
                <a:ea typeface="ＭＳ Ｐゴシック" pitchFamily="34" charset="-128"/>
              </a:rPr>
              <a:t> </a:t>
            </a:r>
          </a:p>
        </p:txBody>
      </p:sp>
      <p:sp>
        <p:nvSpPr>
          <p:cNvPr id="17" name="Rectangle 16">
            <a:extLst>
              <a:ext uri="{FF2B5EF4-FFF2-40B4-BE49-F238E27FC236}">
                <a16:creationId xmlns:a16="http://schemas.microsoft.com/office/drawing/2014/main" id="{339657E1-7D9E-4678-A9A1-B07F4F7B9690}"/>
              </a:ext>
            </a:extLst>
          </p:cNvPr>
          <p:cNvSpPr/>
          <p:nvPr/>
        </p:nvSpPr>
        <p:spPr>
          <a:xfrm>
            <a:off x="271461" y="1558783"/>
            <a:ext cx="5824539" cy="4303622"/>
          </a:xfrm>
          <a:prstGeom prst="rect">
            <a:avLst/>
          </a:prstGeom>
        </p:spPr>
        <p:txBody>
          <a:bodyPr anchor="ctr">
            <a:noAutofit/>
          </a:bodyPr>
          <a:lstStyle/>
          <a:p>
            <a:pPr defTabSz="685800" eaLnBrk="0" fontAlgn="base" hangingPunct="0">
              <a:spcAft>
                <a:spcPts val="200"/>
              </a:spcAft>
              <a:buClr>
                <a:srgbClr val="009AC7"/>
              </a:buClr>
              <a:buSzPct val="110000"/>
            </a:pPr>
            <a:r>
              <a:rPr lang="en-GB" sz="1600" b="1">
                <a:solidFill>
                  <a:srgbClr val="009AC7"/>
                </a:solidFill>
                <a:ea typeface="ＭＳ Ｐゴシック" charset="-128"/>
                <a:cs typeface="Arial"/>
              </a:rPr>
              <a:t>Why should we use Web scraping?</a:t>
            </a:r>
          </a:p>
          <a:p>
            <a:pPr lvl="1" indent="-228600" defTabSz="685800" eaLnBrk="0" fontAlgn="base" hangingPunct="0">
              <a:spcAft>
                <a:spcPts val="200"/>
              </a:spcAft>
              <a:buClr>
                <a:srgbClr val="009AC7"/>
              </a:buClr>
              <a:buSzPct val="80000"/>
              <a:buFont typeface="Wingdings" charset="2"/>
              <a:buChar char="§"/>
            </a:pPr>
            <a:r>
              <a:rPr lang="en-GB" sz="1600">
                <a:solidFill>
                  <a:srgbClr val="505150"/>
                </a:solidFill>
                <a:ea typeface="ＭＳ Ｐゴシック" charset="-128"/>
                <a:cs typeface="Arial"/>
              </a:rPr>
              <a:t>No structured Data available</a:t>
            </a:r>
          </a:p>
          <a:p>
            <a:pPr lvl="1" indent="-228600" defTabSz="685800" eaLnBrk="0" fontAlgn="base" hangingPunct="0">
              <a:spcAft>
                <a:spcPts val="200"/>
              </a:spcAft>
              <a:buClr>
                <a:srgbClr val="009AC7"/>
              </a:buClr>
              <a:buSzPct val="80000"/>
              <a:buFont typeface="Wingdings" charset="2"/>
              <a:buChar char="§"/>
            </a:pPr>
            <a:r>
              <a:rPr lang="en-GB" sz="1600">
                <a:solidFill>
                  <a:srgbClr val="505150"/>
                </a:solidFill>
                <a:ea typeface="ＭＳ Ｐゴシック" charset="-128"/>
                <a:cs typeface="Arial"/>
              </a:rPr>
              <a:t>Market Price Analysis (real-time competitiveness)</a:t>
            </a:r>
          </a:p>
          <a:p>
            <a:pPr lvl="1" indent="-228600" defTabSz="685800" eaLnBrk="0" fontAlgn="base" hangingPunct="0">
              <a:spcAft>
                <a:spcPts val="200"/>
              </a:spcAft>
              <a:buClr>
                <a:srgbClr val="009AC7"/>
              </a:buClr>
              <a:buSzPct val="80000"/>
              <a:buFont typeface="Wingdings" charset="2"/>
              <a:buChar char="§"/>
            </a:pPr>
            <a:r>
              <a:rPr lang="en-GB" sz="1600">
                <a:solidFill>
                  <a:srgbClr val="505150"/>
                </a:solidFill>
                <a:ea typeface="ＭＳ Ｐゴシック" charset="-128"/>
                <a:cs typeface="Arial"/>
              </a:rPr>
              <a:t>Market Intelligence</a:t>
            </a:r>
          </a:p>
          <a:p>
            <a:pPr lvl="1" indent="-228600" defTabSz="685800" eaLnBrk="0" fontAlgn="base" hangingPunct="0">
              <a:spcAft>
                <a:spcPts val="200"/>
              </a:spcAft>
              <a:buClr>
                <a:srgbClr val="009AC7"/>
              </a:buClr>
              <a:buSzPct val="80000"/>
              <a:buFont typeface="Wingdings" charset="2"/>
              <a:buChar char="§"/>
            </a:pPr>
            <a:r>
              <a:rPr lang="en-GB" sz="1600">
                <a:solidFill>
                  <a:srgbClr val="505150"/>
                </a:solidFill>
                <a:ea typeface="ＭＳ Ｐゴシック" charset="-128"/>
                <a:cs typeface="Arial"/>
              </a:rPr>
              <a:t>Sentiment Analysis (social reactions)</a:t>
            </a:r>
          </a:p>
          <a:p>
            <a:pPr marL="171450" lvl="1" defTabSz="685800" eaLnBrk="0" fontAlgn="base" hangingPunct="0">
              <a:spcAft>
                <a:spcPts val="200"/>
              </a:spcAft>
              <a:buClr>
                <a:srgbClr val="009AC7"/>
              </a:buClr>
              <a:buSzPct val="80000"/>
            </a:pPr>
            <a:endParaRPr lang="en-GB" sz="1600">
              <a:solidFill>
                <a:srgbClr val="505150"/>
              </a:solidFill>
              <a:ea typeface="ＭＳ Ｐゴシック" charset="-128"/>
              <a:cs typeface="Arial"/>
            </a:endParaRPr>
          </a:p>
          <a:p>
            <a:pPr defTabSz="685800" eaLnBrk="0" fontAlgn="base" hangingPunct="0">
              <a:spcAft>
                <a:spcPts val="200"/>
              </a:spcAft>
              <a:buClr>
                <a:srgbClr val="009AC7"/>
              </a:buClr>
              <a:buSzPct val="110000"/>
            </a:pPr>
            <a:r>
              <a:rPr lang="en-GB" sz="1600" b="1">
                <a:solidFill>
                  <a:srgbClr val="009AC7"/>
                </a:solidFill>
                <a:ea typeface="ＭＳ Ｐゴシック" charset="-128"/>
                <a:cs typeface="Arial"/>
              </a:rPr>
              <a:t>Which kind of Data are we looking for?</a:t>
            </a:r>
            <a:endParaRPr lang="en-GB" sz="1600">
              <a:solidFill>
                <a:srgbClr val="009AC7"/>
              </a:solidFill>
              <a:ea typeface="ＭＳ Ｐゴシック" charset="-128"/>
              <a:cs typeface="Arial"/>
            </a:endParaRPr>
          </a:p>
          <a:p>
            <a:pPr lvl="1" indent="-228600" defTabSz="685800" eaLnBrk="0" fontAlgn="base" hangingPunct="0">
              <a:spcAft>
                <a:spcPts val="200"/>
              </a:spcAft>
              <a:buClr>
                <a:srgbClr val="009AC7"/>
              </a:buClr>
              <a:buSzPct val="80000"/>
              <a:buFont typeface="Wingdings" charset="2"/>
              <a:buChar char="§"/>
            </a:pPr>
            <a:r>
              <a:rPr lang="en-GB" sz="1600">
                <a:solidFill>
                  <a:srgbClr val="505150"/>
                </a:solidFill>
                <a:ea typeface="ＭＳ Ｐゴシック" charset="-128"/>
                <a:cs typeface="Arial"/>
              </a:rPr>
              <a:t>Price / Articles / Reviews</a:t>
            </a:r>
          </a:p>
          <a:p>
            <a:pPr lvl="1" indent="-228600" defTabSz="685800" eaLnBrk="0" fontAlgn="base" hangingPunct="0">
              <a:spcAft>
                <a:spcPts val="200"/>
              </a:spcAft>
              <a:buClr>
                <a:srgbClr val="009AC7"/>
              </a:buClr>
              <a:buSzPct val="80000"/>
              <a:buFont typeface="Wingdings" charset="2"/>
              <a:buChar char="§"/>
            </a:pPr>
            <a:r>
              <a:rPr lang="en-GB" sz="1600">
                <a:solidFill>
                  <a:srgbClr val="505150"/>
                </a:solidFill>
                <a:ea typeface="ＭＳ Ｐゴシック" charset="-128"/>
                <a:cs typeface="Arial"/>
              </a:rPr>
              <a:t>Metadata (number of connections, …)</a:t>
            </a:r>
          </a:p>
          <a:p>
            <a:pPr lvl="1" indent="-228600" defTabSz="685800" eaLnBrk="0" fontAlgn="base" hangingPunct="0">
              <a:spcAft>
                <a:spcPts val="200"/>
              </a:spcAft>
              <a:buClr>
                <a:srgbClr val="009AC7"/>
              </a:buClr>
              <a:buSzPct val="80000"/>
              <a:buFont typeface="Wingdings" charset="2"/>
              <a:buChar char="§"/>
            </a:pPr>
            <a:r>
              <a:rPr lang="en-GB" sz="1600">
                <a:solidFill>
                  <a:srgbClr val="505150"/>
                </a:solidFill>
                <a:ea typeface="ＭＳ Ｐゴシック" charset="-128"/>
                <a:cs typeface="Arial"/>
              </a:rPr>
              <a:t>Find sources we can use (API, Scraping)</a:t>
            </a:r>
          </a:p>
          <a:p>
            <a:pPr lvl="1" indent="-228600" defTabSz="685800" eaLnBrk="0" fontAlgn="base" hangingPunct="0">
              <a:spcAft>
                <a:spcPts val="200"/>
              </a:spcAft>
              <a:buClr>
                <a:srgbClr val="009AC7"/>
              </a:buClr>
              <a:buSzPct val="80000"/>
              <a:buFont typeface="Wingdings" charset="2"/>
              <a:buChar char="§"/>
            </a:pPr>
            <a:endParaRPr lang="en-GB" sz="1600">
              <a:solidFill>
                <a:srgbClr val="505150"/>
              </a:solidFill>
              <a:ea typeface="ＭＳ Ｐゴシック" charset="-128"/>
              <a:cs typeface="Arial"/>
            </a:endParaRPr>
          </a:p>
          <a:p>
            <a:pPr defTabSz="685800" eaLnBrk="0" fontAlgn="base" hangingPunct="0">
              <a:spcAft>
                <a:spcPts val="200"/>
              </a:spcAft>
              <a:buClr>
                <a:srgbClr val="009AC7"/>
              </a:buClr>
              <a:buSzPct val="110000"/>
            </a:pPr>
            <a:r>
              <a:rPr lang="en-GB" sz="1600" b="1">
                <a:solidFill>
                  <a:srgbClr val="009AC7"/>
                </a:solidFill>
                <a:ea typeface="ＭＳ Ｐゴシック" charset="-128"/>
                <a:cs typeface="Arial"/>
              </a:rPr>
              <a:t>What is the typical process?</a:t>
            </a:r>
            <a:endParaRPr lang="en-GB" sz="1600">
              <a:solidFill>
                <a:srgbClr val="009AC7"/>
              </a:solidFill>
              <a:ea typeface="ＭＳ Ｐゴシック" charset="-128"/>
              <a:cs typeface="Arial"/>
            </a:endParaRPr>
          </a:p>
          <a:p>
            <a:pPr lvl="1" indent="-228600" defTabSz="685800" eaLnBrk="0" fontAlgn="base" hangingPunct="0">
              <a:spcAft>
                <a:spcPts val="200"/>
              </a:spcAft>
              <a:buClr>
                <a:srgbClr val="009AC7"/>
              </a:buClr>
              <a:buSzPct val="80000"/>
              <a:buFont typeface="Wingdings" charset="2"/>
              <a:buChar char="§"/>
            </a:pPr>
            <a:r>
              <a:rPr lang="en-GB" sz="1600">
                <a:solidFill>
                  <a:srgbClr val="505150"/>
                </a:solidFill>
                <a:ea typeface="ＭＳ Ｐゴシック" charset="-128"/>
                <a:cs typeface="Arial"/>
              </a:rPr>
              <a:t>Standardize </a:t>
            </a:r>
            <a:r>
              <a:rPr lang="en-GB" sz="1600" err="1">
                <a:solidFill>
                  <a:srgbClr val="505150"/>
                </a:solidFill>
                <a:ea typeface="ＭＳ Ｐゴシック" charset="-128"/>
                <a:cs typeface="Arial"/>
              </a:rPr>
              <a:t>dataframe</a:t>
            </a:r>
            <a:r>
              <a:rPr lang="en-GB" sz="1600">
                <a:solidFill>
                  <a:srgbClr val="505150"/>
                </a:solidFill>
                <a:ea typeface="ＭＳ Ｐゴシック" charset="-128"/>
                <a:cs typeface="Arial"/>
              </a:rPr>
              <a:t> structure</a:t>
            </a:r>
          </a:p>
          <a:p>
            <a:pPr lvl="1" indent="-228600" defTabSz="685800" eaLnBrk="0" fontAlgn="base" hangingPunct="0">
              <a:spcAft>
                <a:spcPts val="200"/>
              </a:spcAft>
              <a:buClr>
                <a:srgbClr val="009AC7"/>
              </a:buClr>
              <a:buSzPct val="80000"/>
              <a:buFont typeface="Wingdings" charset="2"/>
              <a:buChar char="§"/>
            </a:pPr>
            <a:r>
              <a:rPr lang="en-GB" sz="1600">
                <a:solidFill>
                  <a:srgbClr val="505150"/>
                </a:solidFill>
                <a:ea typeface="ＭＳ Ｐゴシック" charset="-128"/>
                <a:cs typeface="Arial"/>
              </a:rPr>
              <a:t>Build a Mapping (Excel, Trello, Turtle)</a:t>
            </a:r>
          </a:p>
        </p:txBody>
      </p:sp>
      <p:grpSp>
        <p:nvGrpSpPr>
          <p:cNvPr id="23" name="Group 22">
            <a:extLst>
              <a:ext uri="{FF2B5EF4-FFF2-40B4-BE49-F238E27FC236}">
                <a16:creationId xmlns:a16="http://schemas.microsoft.com/office/drawing/2014/main" id="{5902C1E2-4915-436A-9905-3EB6DC084D7A}"/>
              </a:ext>
            </a:extLst>
          </p:cNvPr>
          <p:cNvGrpSpPr/>
          <p:nvPr/>
        </p:nvGrpSpPr>
        <p:grpSpPr>
          <a:xfrm>
            <a:off x="6888088" y="1588127"/>
            <a:ext cx="4220970" cy="4303622"/>
            <a:chOff x="7131614" y="1558783"/>
            <a:chExt cx="4220970" cy="4303622"/>
          </a:xfrm>
        </p:grpSpPr>
        <p:pic>
          <p:nvPicPr>
            <p:cNvPr id="13" name="Picture 2" descr="Image result for web scraping">
              <a:extLst>
                <a:ext uri="{FF2B5EF4-FFF2-40B4-BE49-F238E27FC236}">
                  <a16:creationId xmlns:a16="http://schemas.microsoft.com/office/drawing/2014/main" id="{DB40FD51-9D6E-4E84-8A12-449292CE80C6}"/>
                </a:ext>
              </a:extLst>
            </p:cNvPr>
            <p:cNvPicPr>
              <a:picLocks noChangeAspect="1" noChangeArrowheads="1"/>
            </p:cNvPicPr>
            <p:nvPr/>
          </p:nvPicPr>
          <p:blipFill>
            <a:blip r:embed="rId5" cstate="print">
              <a:grayscl/>
              <a:extLst>
                <a:ext uri="{28A0092B-C50C-407E-A947-70E740481C1C}">
                  <a14:useLocalDpi xmlns:a14="http://schemas.microsoft.com/office/drawing/2010/main" val="0"/>
                </a:ext>
              </a:extLst>
            </a:blip>
            <a:srcRect/>
            <a:stretch>
              <a:fillRect/>
            </a:stretch>
          </p:blipFill>
          <p:spPr bwMode="auto">
            <a:xfrm>
              <a:off x="7315204" y="1558783"/>
              <a:ext cx="3853790" cy="1864588"/>
            </a:xfrm>
            <a:prstGeom prst="rect">
              <a:avLst/>
            </a:prstGeom>
            <a:noFill/>
            <a:extLst>
              <a:ext uri="{909E8E84-426E-40DD-AFC4-6F175D3DCCD1}">
                <a14:hiddenFill xmlns:a14="http://schemas.microsoft.com/office/drawing/2010/main">
                  <a:solidFill>
                    <a:srgbClr val="FFFFFF"/>
                  </a:solidFill>
                </a14:hiddenFill>
              </a:ext>
            </a:extLst>
          </p:spPr>
        </p:pic>
        <p:sp>
          <p:nvSpPr>
            <p:cNvPr id="14" name="Rounded Rectangle 13">
              <a:extLst>
                <a:ext uri="{FF2B5EF4-FFF2-40B4-BE49-F238E27FC236}">
                  <a16:creationId xmlns:a16="http://schemas.microsoft.com/office/drawing/2014/main" id="{C4142D85-3F86-4C1D-81CD-0787F50A0F2B}"/>
                </a:ext>
              </a:extLst>
            </p:cNvPr>
            <p:cNvSpPr/>
            <p:nvPr/>
          </p:nvSpPr>
          <p:spPr>
            <a:xfrm>
              <a:off x="7315204" y="4080157"/>
              <a:ext cx="3853790" cy="1782248"/>
            </a:xfrm>
            <a:prstGeom prst="roundRect">
              <a:avLst/>
            </a:prstGeom>
            <a:noFill/>
            <a:ln w="12700" cap="flat" cmpd="sng" algn="ctr">
              <a:solidFill>
                <a:srgbClr val="505150">
                  <a:lumMod val="40000"/>
                  <a:lumOff val="60000"/>
                </a:srgbClr>
              </a:solidFill>
              <a:prstDash val="dash"/>
            </a:ln>
            <a:effectLst/>
          </p:spPr>
          <p:txBody>
            <a:bodyPr rtlCol="0" anchor="ctr"/>
            <a:lstStyle/>
            <a:p>
              <a:pPr marL="0" marR="0" lvl="0" indent="0" algn="ctr" defTabSz="457200" eaLnBrk="1" fontAlgn="base" latinLnBrk="0" hangingPunct="1">
                <a:lnSpc>
                  <a:spcPct val="100000"/>
                </a:lnSpc>
                <a:spcBef>
                  <a:spcPct val="0"/>
                </a:spcBef>
                <a:spcAft>
                  <a:spcPct val="0"/>
                </a:spcAft>
                <a:buClrTx/>
                <a:buSzTx/>
                <a:buFontTx/>
                <a:buNone/>
                <a:tabLst/>
                <a:defRPr/>
              </a:pPr>
              <a:endParaRPr kumimoji="0" lang="en-US" sz="1050" b="0" i="0" u="none" strike="noStrike" kern="0" cap="none" spc="0" normalizeH="0" baseline="0" noProof="0">
                <a:ln>
                  <a:noFill/>
                </a:ln>
                <a:solidFill>
                  <a:srgbClr val="505150"/>
                </a:solidFill>
                <a:effectLst/>
                <a:uLnTx/>
                <a:uFillTx/>
                <a:ea typeface="+mn-ea"/>
                <a:cs typeface="Calibri" pitchFamily="34" charset="0"/>
              </a:endParaRPr>
            </a:p>
          </p:txBody>
        </p:sp>
        <p:sp>
          <p:nvSpPr>
            <p:cNvPr id="15" name="Rectangle 14">
              <a:extLst>
                <a:ext uri="{FF2B5EF4-FFF2-40B4-BE49-F238E27FC236}">
                  <a16:creationId xmlns:a16="http://schemas.microsoft.com/office/drawing/2014/main" id="{8CE99D6A-1338-4BB3-9B4C-870272674110}"/>
                </a:ext>
              </a:extLst>
            </p:cNvPr>
            <p:cNvSpPr/>
            <p:nvPr/>
          </p:nvSpPr>
          <p:spPr>
            <a:xfrm>
              <a:off x="7131614" y="3742275"/>
              <a:ext cx="4220970" cy="338554"/>
            </a:xfrm>
            <a:prstGeom prst="rect">
              <a:avLst/>
            </a:prstGeom>
            <a:ln>
              <a:noFill/>
            </a:ln>
          </p:spPr>
          <p:txBody>
            <a:bodyPr wrap="square">
              <a:spAutoFit/>
            </a:bodyPr>
            <a:lstStyle/>
            <a:p>
              <a:pPr algn="ctr" defTabSz="457200" fontAlgn="base">
                <a:spcBef>
                  <a:spcPct val="0"/>
                </a:spcBef>
                <a:spcAft>
                  <a:spcPct val="0"/>
                </a:spcAft>
              </a:pPr>
              <a:r>
                <a:rPr lang="en-US" sz="1600" b="1">
                  <a:solidFill>
                    <a:srgbClr val="505150"/>
                  </a:solidFill>
                  <a:ea typeface="ＭＳ Ｐゴシック" pitchFamily="34" charset="-128"/>
                </a:rPr>
                <a:t>Ex.: Real-estate market analysis</a:t>
              </a:r>
            </a:p>
          </p:txBody>
        </p:sp>
        <p:pic>
          <p:nvPicPr>
            <p:cNvPr id="18" name="Picture 6" descr="Image result for seloger">
              <a:extLst>
                <a:ext uri="{FF2B5EF4-FFF2-40B4-BE49-F238E27FC236}">
                  <a16:creationId xmlns:a16="http://schemas.microsoft.com/office/drawing/2014/main" id="{B90B1ED7-51C7-4038-B2D3-04CF1DF571C5}"/>
                </a:ext>
              </a:extLst>
            </p:cNvPr>
            <p:cNvPicPr>
              <a:picLocks noChangeAspect="1" noChangeArrowheads="1"/>
            </p:cNvPicPr>
            <p:nvPr/>
          </p:nvPicPr>
          <p:blipFill>
            <a:blip r:embed="rId6" cstate="hqprint">
              <a:extLst>
                <a:ext uri="{28A0092B-C50C-407E-A947-70E740481C1C}">
                  <a14:useLocalDpi xmlns:a14="http://schemas.microsoft.com/office/drawing/2010/main" val="0"/>
                </a:ext>
              </a:extLst>
            </a:blip>
            <a:srcRect/>
            <a:stretch>
              <a:fillRect/>
            </a:stretch>
          </p:blipFill>
          <p:spPr bwMode="auto">
            <a:xfrm>
              <a:off x="9740154" y="4454797"/>
              <a:ext cx="1143391" cy="280258"/>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0" descr="Image result for leboncoin">
              <a:extLst>
                <a:ext uri="{FF2B5EF4-FFF2-40B4-BE49-F238E27FC236}">
                  <a16:creationId xmlns:a16="http://schemas.microsoft.com/office/drawing/2014/main" id="{0B601011-2A4A-48F9-8E4C-88D83EDD4B60}"/>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460606" y="4559639"/>
              <a:ext cx="1541670" cy="770835"/>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2" descr="Annonces immobilières Logic-Immo">
              <a:extLst>
                <a:ext uri="{FF2B5EF4-FFF2-40B4-BE49-F238E27FC236}">
                  <a16:creationId xmlns:a16="http://schemas.microsoft.com/office/drawing/2014/main" id="{9B870CA9-BDEB-4923-9DFA-7C608DE5DB0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171610" y="4768030"/>
              <a:ext cx="1269420" cy="407173"/>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18" descr="Annonces gratuites - Paruvendu.fr le numéro 1 des petites annonces en France">
              <a:extLst>
                <a:ext uri="{FF2B5EF4-FFF2-40B4-BE49-F238E27FC236}">
                  <a16:creationId xmlns:a16="http://schemas.microsoft.com/office/drawing/2014/main" id="{41B687AE-5456-40C9-967C-F584DE2A66A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874255" y="5233630"/>
              <a:ext cx="1496961" cy="54057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8" descr="PAP.fr, Immobilier de particulier à particulier">
              <a:extLst>
                <a:ext uri="{FF2B5EF4-FFF2-40B4-BE49-F238E27FC236}">
                  <a16:creationId xmlns:a16="http://schemas.microsoft.com/office/drawing/2014/main" id="{DBB6DF05-60F0-4A82-B53E-52B66684C91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992248" y="4194072"/>
              <a:ext cx="1010028" cy="556709"/>
            </a:xfrm>
            <a:prstGeom prst="rect">
              <a:avLst/>
            </a:prstGeom>
            <a:noFill/>
            <a:extLst>
              <a:ext uri="{909E8E84-426E-40DD-AFC4-6F175D3DCCD1}">
                <a14:hiddenFill xmlns:a14="http://schemas.microsoft.com/office/drawing/2010/main">
                  <a:solidFill>
                    <a:srgbClr val="FFFFFF"/>
                  </a:solidFill>
                </a14:hiddenFill>
              </a:ext>
            </a:extLst>
          </p:spPr>
        </p:pic>
      </p:grpSp>
      <p:pic>
        <p:nvPicPr>
          <p:cNvPr id="14338" name="Picture 2" descr="RÃ©sultat de recherche d'images pour &quot;trip advisor&quot;">
            <a:extLst>
              <a:ext uri="{FF2B5EF4-FFF2-40B4-BE49-F238E27FC236}">
                <a16:creationId xmlns:a16="http://schemas.microsoft.com/office/drawing/2014/main" id="{9B1B488F-241D-4137-837A-2898216028F6}"/>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550925" y="5315315"/>
            <a:ext cx="977559" cy="5405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787587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15629" y="0"/>
            <a:ext cx="10515600" cy="1325563"/>
          </a:xfrm>
        </p:spPr>
        <p:txBody>
          <a:bodyPr/>
          <a:lstStyle/>
          <a:p>
            <a:r>
              <a:rPr lang="fr-FR" dirty="0" smtClean="0"/>
              <a:t>Sommaire</a:t>
            </a:r>
            <a:endParaRPr lang="fr-FR" dirty="0"/>
          </a:p>
        </p:txBody>
      </p:sp>
      <p:sp>
        <p:nvSpPr>
          <p:cNvPr id="7" name="Espace réservé du texte 1"/>
          <p:cNvSpPr txBox="1">
            <a:spLocks/>
          </p:cNvSpPr>
          <p:nvPr/>
        </p:nvSpPr>
        <p:spPr bwMode="gray">
          <a:xfrm>
            <a:off x="1550034" y="1243491"/>
            <a:ext cx="7830920" cy="1219693"/>
          </a:xfrm>
          <a:prstGeom prst="rect">
            <a:avLst/>
          </a:prstGeom>
          <a:solidFill>
            <a:srgbClr val="B4AFA5">
              <a:lumMod val="40000"/>
              <a:lumOff val="6000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lvl1pPr marL="92075" indent="0" algn="l" rtl="0" eaLnBrk="1" fontAlgn="base" hangingPunct="1">
              <a:lnSpc>
                <a:spcPct val="100000"/>
              </a:lnSpc>
              <a:spcBef>
                <a:spcPts val="376"/>
              </a:spcBef>
              <a:spcAft>
                <a:spcPts val="376"/>
              </a:spcAft>
              <a:defRPr sz="1600" b="0" cap="none" baseline="0">
                <a:solidFill>
                  <a:schemeClr val="tx1"/>
                </a:solidFill>
                <a:latin typeface="Calibri" panose="020F0502020204030204" pitchFamily="34" charset="0"/>
                <a:ea typeface="+mn-ea"/>
                <a:cs typeface="Calibri" panose="020F0502020204030204" pitchFamily="34" charset="0"/>
              </a:defRPr>
            </a:lvl1pPr>
            <a:lvl2pPr marL="180975" indent="-180975" algn="l" rtl="0" eaLnBrk="1" fontAlgn="base" hangingPunct="1">
              <a:lnSpc>
                <a:spcPct val="100000"/>
              </a:lnSpc>
              <a:spcBef>
                <a:spcPts val="0"/>
              </a:spcBef>
              <a:spcAft>
                <a:spcPts val="0"/>
              </a:spcAft>
              <a:buClrTx/>
              <a:buChar char="•"/>
              <a:defRPr sz="1800">
                <a:solidFill>
                  <a:schemeClr val="tx1"/>
                </a:solidFill>
                <a:latin typeface="Calibri" panose="020F0502020204030204" pitchFamily="34" charset="0"/>
                <a:cs typeface="Calibri" panose="020F0502020204030204" pitchFamily="34" charset="0"/>
              </a:defRPr>
            </a:lvl2pPr>
            <a:lvl3pPr marL="361950" indent="-180975" algn="l" rtl="0" eaLnBrk="1" fontAlgn="base" hangingPunct="1">
              <a:lnSpc>
                <a:spcPct val="100000"/>
              </a:lnSpc>
              <a:spcBef>
                <a:spcPts val="0"/>
              </a:spcBef>
              <a:spcAft>
                <a:spcPts val="0"/>
              </a:spcAft>
              <a:buClrTx/>
              <a:buFont typeface="Arial" panose="020B0604020202020204" pitchFamily="34" charset="0"/>
              <a:buChar char="•"/>
              <a:defRPr sz="1600">
                <a:solidFill>
                  <a:schemeClr val="tx1"/>
                </a:solidFill>
                <a:latin typeface="Calibri" panose="020F0502020204030204" pitchFamily="34" charset="0"/>
                <a:cs typeface="Calibri" panose="020F0502020204030204" pitchFamily="34" charset="0"/>
              </a:defRPr>
            </a:lvl3pPr>
            <a:lvl4pPr marL="542925" indent="-180975" algn="l" rtl="0" eaLnBrk="1" fontAlgn="base" hangingPunct="1">
              <a:lnSpc>
                <a:spcPct val="100000"/>
              </a:lnSpc>
              <a:spcBef>
                <a:spcPts val="0"/>
              </a:spcBef>
              <a:spcAft>
                <a:spcPts val="0"/>
              </a:spcAft>
              <a:buClrTx/>
              <a:buFont typeface="Arial" panose="020B0604020202020204" pitchFamily="34" charset="0"/>
              <a:buChar char="•"/>
              <a:defRPr sz="1400">
                <a:solidFill>
                  <a:schemeClr val="tx1"/>
                </a:solidFill>
                <a:latin typeface="Calibri" panose="020F0502020204030204" pitchFamily="34" charset="0"/>
                <a:cs typeface="Calibri" panose="020F0502020204030204" pitchFamily="34" charset="0"/>
              </a:defRPr>
            </a:lvl4pPr>
            <a:lvl5pPr marL="268288" indent="-174625" algn="l" rtl="0" eaLnBrk="1" fontAlgn="base" hangingPunct="1">
              <a:lnSpc>
                <a:spcPct val="100000"/>
              </a:lnSpc>
              <a:spcBef>
                <a:spcPts val="376"/>
              </a:spcBef>
              <a:spcAft>
                <a:spcPts val="376"/>
              </a:spcAft>
              <a:buClrTx/>
              <a:defRPr sz="1200">
                <a:solidFill>
                  <a:schemeClr val="tx1"/>
                </a:solidFill>
                <a:latin typeface="Calibri" panose="020F0502020204030204" pitchFamily="34" charset="0"/>
                <a:cs typeface="Calibri" panose="020F0502020204030204" pitchFamily="34" charset="0"/>
              </a:defRPr>
            </a:lvl5pPr>
            <a:lvl6pPr marL="608013" algn="l" rtl="0" eaLnBrk="1" fontAlgn="base" hangingPunct="1">
              <a:spcBef>
                <a:spcPct val="20000"/>
              </a:spcBef>
              <a:spcAft>
                <a:spcPct val="30000"/>
              </a:spcAft>
              <a:defRPr sz="1100">
                <a:solidFill>
                  <a:schemeClr val="tx1"/>
                </a:solidFill>
                <a:latin typeface="+mn-lt"/>
                <a:cs typeface="+mn-cs"/>
              </a:defRPr>
            </a:lvl6pPr>
            <a:lvl7pPr marL="1065213" algn="l" rtl="0" eaLnBrk="1" fontAlgn="base" hangingPunct="1">
              <a:spcBef>
                <a:spcPct val="20000"/>
              </a:spcBef>
              <a:spcAft>
                <a:spcPct val="30000"/>
              </a:spcAft>
              <a:defRPr sz="1100">
                <a:solidFill>
                  <a:schemeClr val="tx1"/>
                </a:solidFill>
                <a:latin typeface="+mn-lt"/>
                <a:cs typeface="+mn-cs"/>
              </a:defRPr>
            </a:lvl7pPr>
            <a:lvl8pPr marL="1522413" algn="l" rtl="0" eaLnBrk="1" fontAlgn="base" hangingPunct="1">
              <a:spcBef>
                <a:spcPct val="20000"/>
              </a:spcBef>
              <a:spcAft>
                <a:spcPct val="30000"/>
              </a:spcAft>
              <a:defRPr sz="1100">
                <a:solidFill>
                  <a:schemeClr val="tx1"/>
                </a:solidFill>
                <a:latin typeface="+mn-lt"/>
                <a:cs typeface="+mn-cs"/>
              </a:defRPr>
            </a:lvl8pPr>
            <a:lvl9pPr marL="1979613" algn="l" rtl="0" eaLnBrk="1" fontAlgn="base" hangingPunct="1">
              <a:spcBef>
                <a:spcPct val="20000"/>
              </a:spcBef>
              <a:spcAft>
                <a:spcPct val="30000"/>
              </a:spcAft>
              <a:defRPr sz="1100">
                <a:solidFill>
                  <a:schemeClr val="tx1"/>
                </a:solidFill>
                <a:latin typeface="+mn-lt"/>
                <a:cs typeface="+mn-cs"/>
              </a:defRPr>
            </a:lvl9pPr>
          </a:lstStyle>
          <a:p>
            <a:pPr marL="92075" marR="0" lvl="0" indent="0" algn="l" defTabSz="914400" rtl="0" eaLnBrk="1" fontAlgn="base" latinLnBrk="0" hangingPunct="1">
              <a:lnSpc>
                <a:spcPct val="100000"/>
              </a:lnSpc>
              <a:spcBef>
                <a:spcPts val="376"/>
              </a:spcBef>
              <a:spcAft>
                <a:spcPts val="376"/>
              </a:spcAft>
              <a:buClrTx/>
              <a:buSzTx/>
              <a:buFontTx/>
              <a:buNone/>
              <a:tabLst/>
              <a:defRPr/>
            </a:pPr>
            <a:r>
              <a:rPr kumimoji="0" lang="en-US" sz="1600" b="0" i="0" u="none" strike="noStrike" kern="0" cap="none" spc="0" normalizeH="0" baseline="0" noProof="0" dirty="0" err="1" smtClean="0">
                <a:ln>
                  <a:noFill/>
                </a:ln>
                <a:solidFill>
                  <a:sysClr val="windowText" lastClr="000000"/>
                </a:solidFill>
                <a:effectLst/>
                <a:uLnTx/>
                <a:uFillTx/>
                <a:latin typeface="Calibri" panose="020F0502020204030204" pitchFamily="34" charset="0"/>
                <a:ea typeface="+mn-ea"/>
              </a:rPr>
              <a:t>Presentatio</a:t>
            </a:r>
            <a:r>
              <a:rPr lang="en-US" kern="0" dirty="0" smtClean="0">
                <a:solidFill>
                  <a:sysClr val="windowText" lastClr="000000"/>
                </a:solidFill>
              </a:rPr>
              <a:t>n</a:t>
            </a:r>
            <a:endParaRPr kumimoji="0" lang="en-US" sz="1600" b="0" i="0" u="none" strike="noStrike" kern="0" cap="none" spc="0" normalizeH="0" baseline="0" noProof="0" dirty="0" smtClean="0">
              <a:ln>
                <a:noFill/>
              </a:ln>
              <a:solidFill>
                <a:sysClr val="windowText" lastClr="000000"/>
              </a:solidFill>
              <a:effectLst/>
              <a:uLnTx/>
              <a:uFillTx/>
              <a:latin typeface="Calibri" panose="020F0502020204030204" pitchFamily="34" charset="0"/>
              <a:ea typeface="+mn-ea"/>
            </a:endParaRPr>
          </a:p>
          <a:p>
            <a:pPr marL="466725" marR="0" lvl="1" indent="-285750" algn="l" defTabSz="914400" rtl="0" eaLnBrk="1" fontAlgn="base" latinLnBrk="0" hangingPunct="1">
              <a:lnSpc>
                <a:spcPct val="100000"/>
              </a:lnSpc>
              <a:spcBef>
                <a:spcPts val="0"/>
              </a:spcBef>
              <a:spcAft>
                <a:spcPts val="0"/>
              </a:spcAft>
              <a:buClrTx/>
              <a:buSzTx/>
              <a:buFont typeface="Courier New" panose="02070309020205020404" pitchFamily="49" charset="0"/>
              <a:buChar char="o"/>
              <a:tabLst/>
              <a:defRPr/>
            </a:pPr>
            <a:r>
              <a:rPr kumimoji="0" lang="fr-FR" sz="1400" b="0" i="0" u="none" strike="noStrike" kern="0" cap="none" spc="0" normalizeH="0" baseline="0" noProof="0" dirty="0" err="1" smtClean="0">
                <a:ln>
                  <a:noFill/>
                </a:ln>
                <a:solidFill>
                  <a:sysClr val="windowText" lastClr="000000"/>
                </a:solidFill>
                <a:effectLst/>
                <a:uLnTx/>
                <a:uFillTx/>
                <a:latin typeface="Calibri" panose="020F0502020204030204" pitchFamily="34" charset="0"/>
              </a:rPr>
              <a:t>Capgemini</a:t>
            </a:r>
            <a:r>
              <a:rPr kumimoji="0" lang="fr-FR" sz="1400" b="0" i="0" u="none" strike="noStrike" kern="0" cap="none" spc="0" normalizeH="0" baseline="0" noProof="0" dirty="0" smtClean="0">
                <a:ln>
                  <a:noFill/>
                </a:ln>
                <a:solidFill>
                  <a:sysClr val="windowText" lastClr="000000"/>
                </a:solidFill>
                <a:effectLst/>
                <a:uLnTx/>
                <a:uFillTx/>
                <a:latin typeface="Calibri" panose="020F0502020204030204" pitchFamily="34" charset="0"/>
              </a:rPr>
              <a:t> Consulting</a:t>
            </a:r>
          </a:p>
          <a:p>
            <a:pPr marL="466725" marR="0" lvl="1" indent="-285750" algn="l" defTabSz="914400" rtl="0" eaLnBrk="1" fontAlgn="base" latinLnBrk="0" hangingPunct="1">
              <a:lnSpc>
                <a:spcPct val="100000"/>
              </a:lnSpc>
              <a:spcBef>
                <a:spcPts val="0"/>
              </a:spcBef>
              <a:spcAft>
                <a:spcPts val="0"/>
              </a:spcAft>
              <a:buClrTx/>
              <a:buSzTx/>
              <a:buFont typeface="Courier New" panose="02070309020205020404" pitchFamily="49" charset="0"/>
              <a:buChar char="o"/>
              <a:tabLst/>
              <a:defRPr/>
            </a:pPr>
            <a:r>
              <a:rPr lang="fr-FR" sz="1400" kern="0" dirty="0" err="1" smtClean="0">
                <a:solidFill>
                  <a:sysClr val="windowText" lastClr="000000"/>
                </a:solidFill>
              </a:rPr>
              <a:t>Assystem</a:t>
            </a:r>
            <a:r>
              <a:rPr lang="fr-FR" sz="1400" kern="0" dirty="0" smtClean="0">
                <a:solidFill>
                  <a:sysClr val="windowText" lastClr="000000"/>
                </a:solidFill>
              </a:rPr>
              <a:t> technologies</a:t>
            </a:r>
            <a:endParaRPr kumimoji="0" lang="fr-FR" sz="1400" b="0" i="0" u="none" strike="noStrike" kern="0" cap="none" spc="0" normalizeH="0" baseline="0" noProof="0" dirty="0">
              <a:ln>
                <a:noFill/>
              </a:ln>
              <a:solidFill>
                <a:sysClr val="windowText" lastClr="000000"/>
              </a:solidFill>
              <a:effectLst/>
              <a:uLnTx/>
              <a:uFillTx/>
              <a:latin typeface="Calibri" panose="020F0502020204030204" pitchFamily="34" charset="0"/>
            </a:endParaRPr>
          </a:p>
        </p:txBody>
      </p:sp>
      <p:sp>
        <p:nvSpPr>
          <p:cNvPr id="8" name="Espace réservé du texte 2"/>
          <p:cNvSpPr txBox="1">
            <a:spLocks/>
          </p:cNvSpPr>
          <p:nvPr/>
        </p:nvSpPr>
        <p:spPr bwMode="gray">
          <a:xfrm>
            <a:off x="1550034" y="2611643"/>
            <a:ext cx="7826581" cy="1440160"/>
          </a:xfrm>
          <a:prstGeom prst="rect">
            <a:avLst/>
          </a:prstGeom>
          <a:solidFill>
            <a:srgbClr val="B4AFA5">
              <a:lumMod val="40000"/>
              <a:lumOff val="6000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lvl1pPr marL="92075" indent="0" algn="l" rtl="0" eaLnBrk="1" fontAlgn="base" hangingPunct="1">
              <a:lnSpc>
                <a:spcPct val="100000"/>
              </a:lnSpc>
              <a:spcBef>
                <a:spcPts val="376"/>
              </a:spcBef>
              <a:spcAft>
                <a:spcPts val="376"/>
              </a:spcAft>
              <a:defRPr sz="1600" b="0" cap="none" baseline="0">
                <a:solidFill>
                  <a:schemeClr val="tx1"/>
                </a:solidFill>
                <a:latin typeface="Calibri" panose="020F0502020204030204" pitchFamily="34" charset="0"/>
                <a:ea typeface="+mn-ea"/>
                <a:cs typeface="Calibri" panose="020F0502020204030204" pitchFamily="34" charset="0"/>
              </a:defRPr>
            </a:lvl1pPr>
            <a:lvl2pPr marL="180975" indent="-180975" algn="l" rtl="0" eaLnBrk="1" fontAlgn="base" hangingPunct="1">
              <a:lnSpc>
                <a:spcPct val="100000"/>
              </a:lnSpc>
              <a:spcBef>
                <a:spcPts val="0"/>
              </a:spcBef>
              <a:spcAft>
                <a:spcPts val="0"/>
              </a:spcAft>
              <a:buClrTx/>
              <a:buChar char="•"/>
              <a:defRPr sz="1800">
                <a:solidFill>
                  <a:schemeClr val="tx1"/>
                </a:solidFill>
                <a:latin typeface="Calibri" panose="020F0502020204030204" pitchFamily="34" charset="0"/>
                <a:cs typeface="Calibri" panose="020F0502020204030204" pitchFamily="34" charset="0"/>
              </a:defRPr>
            </a:lvl2pPr>
            <a:lvl3pPr marL="361950" indent="-180975" algn="l" rtl="0" eaLnBrk="1" fontAlgn="base" hangingPunct="1">
              <a:lnSpc>
                <a:spcPct val="100000"/>
              </a:lnSpc>
              <a:spcBef>
                <a:spcPts val="0"/>
              </a:spcBef>
              <a:spcAft>
                <a:spcPts val="0"/>
              </a:spcAft>
              <a:buClrTx/>
              <a:buFont typeface="Arial" panose="020B0604020202020204" pitchFamily="34" charset="0"/>
              <a:buChar char="•"/>
              <a:defRPr sz="1600">
                <a:solidFill>
                  <a:schemeClr val="tx1"/>
                </a:solidFill>
                <a:latin typeface="Calibri" panose="020F0502020204030204" pitchFamily="34" charset="0"/>
                <a:cs typeface="Calibri" panose="020F0502020204030204" pitchFamily="34" charset="0"/>
              </a:defRPr>
            </a:lvl3pPr>
            <a:lvl4pPr marL="542925" indent="-180975" algn="l" rtl="0" eaLnBrk="1" fontAlgn="base" hangingPunct="1">
              <a:lnSpc>
                <a:spcPct val="100000"/>
              </a:lnSpc>
              <a:spcBef>
                <a:spcPts val="0"/>
              </a:spcBef>
              <a:spcAft>
                <a:spcPts val="0"/>
              </a:spcAft>
              <a:buClrTx/>
              <a:buFont typeface="Arial" panose="020B0604020202020204" pitchFamily="34" charset="0"/>
              <a:buChar char="•"/>
              <a:defRPr sz="1400">
                <a:solidFill>
                  <a:schemeClr val="tx1"/>
                </a:solidFill>
                <a:latin typeface="Calibri" panose="020F0502020204030204" pitchFamily="34" charset="0"/>
                <a:cs typeface="Calibri" panose="020F0502020204030204" pitchFamily="34" charset="0"/>
              </a:defRPr>
            </a:lvl4pPr>
            <a:lvl5pPr marL="268288" indent="-174625" algn="l" rtl="0" eaLnBrk="1" fontAlgn="base" hangingPunct="1">
              <a:lnSpc>
                <a:spcPct val="100000"/>
              </a:lnSpc>
              <a:spcBef>
                <a:spcPts val="376"/>
              </a:spcBef>
              <a:spcAft>
                <a:spcPts val="376"/>
              </a:spcAft>
              <a:buClrTx/>
              <a:defRPr sz="1200">
                <a:solidFill>
                  <a:schemeClr val="tx1"/>
                </a:solidFill>
                <a:latin typeface="Calibri" panose="020F0502020204030204" pitchFamily="34" charset="0"/>
                <a:cs typeface="Calibri" panose="020F0502020204030204" pitchFamily="34" charset="0"/>
              </a:defRPr>
            </a:lvl5pPr>
            <a:lvl6pPr marL="608013" algn="l" rtl="0" eaLnBrk="1" fontAlgn="base" hangingPunct="1">
              <a:spcBef>
                <a:spcPct val="20000"/>
              </a:spcBef>
              <a:spcAft>
                <a:spcPct val="30000"/>
              </a:spcAft>
              <a:defRPr sz="1100">
                <a:solidFill>
                  <a:schemeClr val="tx1"/>
                </a:solidFill>
                <a:latin typeface="+mn-lt"/>
                <a:cs typeface="+mn-cs"/>
              </a:defRPr>
            </a:lvl6pPr>
            <a:lvl7pPr marL="1065213" algn="l" rtl="0" eaLnBrk="1" fontAlgn="base" hangingPunct="1">
              <a:spcBef>
                <a:spcPct val="20000"/>
              </a:spcBef>
              <a:spcAft>
                <a:spcPct val="30000"/>
              </a:spcAft>
              <a:defRPr sz="1100">
                <a:solidFill>
                  <a:schemeClr val="tx1"/>
                </a:solidFill>
                <a:latin typeface="+mn-lt"/>
                <a:cs typeface="+mn-cs"/>
              </a:defRPr>
            </a:lvl7pPr>
            <a:lvl8pPr marL="1522413" algn="l" rtl="0" eaLnBrk="1" fontAlgn="base" hangingPunct="1">
              <a:spcBef>
                <a:spcPct val="20000"/>
              </a:spcBef>
              <a:spcAft>
                <a:spcPct val="30000"/>
              </a:spcAft>
              <a:defRPr sz="1100">
                <a:solidFill>
                  <a:schemeClr val="tx1"/>
                </a:solidFill>
                <a:latin typeface="+mn-lt"/>
                <a:cs typeface="+mn-cs"/>
              </a:defRPr>
            </a:lvl8pPr>
            <a:lvl9pPr marL="1979613" algn="l" rtl="0" eaLnBrk="1" fontAlgn="base" hangingPunct="1">
              <a:spcBef>
                <a:spcPct val="20000"/>
              </a:spcBef>
              <a:spcAft>
                <a:spcPct val="30000"/>
              </a:spcAft>
              <a:defRPr sz="1100">
                <a:solidFill>
                  <a:schemeClr val="tx1"/>
                </a:solidFill>
                <a:latin typeface="+mn-lt"/>
                <a:cs typeface="+mn-cs"/>
              </a:defRPr>
            </a:lvl9pPr>
          </a:lstStyle>
          <a:p>
            <a:pPr marL="92075" marR="0" lvl="0" indent="0" algn="l" defTabSz="914400" rtl="0" eaLnBrk="1" fontAlgn="base" latinLnBrk="0" hangingPunct="1">
              <a:lnSpc>
                <a:spcPct val="100000"/>
              </a:lnSpc>
              <a:spcBef>
                <a:spcPts val="376"/>
              </a:spcBef>
              <a:spcAft>
                <a:spcPts val="376"/>
              </a:spcAft>
              <a:buClrTx/>
              <a:buSzTx/>
              <a:buFontTx/>
              <a:buNone/>
              <a:tabLst/>
              <a:defRPr/>
            </a:pPr>
            <a:r>
              <a:rPr kumimoji="0" lang="fr-FR" sz="1600" b="0" i="0" u="none" strike="noStrike" kern="0" cap="none" spc="0" normalizeH="0" baseline="0" noProof="0" dirty="0" err="1" smtClean="0">
                <a:ln>
                  <a:noFill/>
                </a:ln>
                <a:solidFill>
                  <a:sysClr val="windowText" lastClr="000000"/>
                </a:solidFill>
                <a:effectLst/>
                <a:uLnTx/>
                <a:uFillTx/>
                <a:latin typeface="Calibri" panose="020F0502020204030204" pitchFamily="34" charset="0"/>
                <a:ea typeface="+mn-ea"/>
              </a:rPr>
              <a:t>Text</a:t>
            </a:r>
            <a:r>
              <a:rPr kumimoji="0" lang="fr-FR" sz="1600" b="0" i="0" u="none" strike="noStrike" kern="0" cap="none" spc="0" normalizeH="0" baseline="0" noProof="0" dirty="0" smtClean="0">
                <a:ln>
                  <a:noFill/>
                </a:ln>
                <a:solidFill>
                  <a:sysClr val="windowText" lastClr="000000"/>
                </a:solidFill>
                <a:effectLst/>
                <a:uLnTx/>
                <a:uFillTx/>
                <a:latin typeface="Calibri" panose="020F0502020204030204" pitchFamily="34" charset="0"/>
                <a:ea typeface="+mn-ea"/>
              </a:rPr>
              <a:t> Mining </a:t>
            </a:r>
          </a:p>
          <a:p>
            <a:pPr marL="361950" marR="0" lvl="2" indent="-180975" algn="l" defTabSz="914400" rtl="0" eaLnBrk="1" fontAlgn="base" latinLnBrk="0" hangingPunct="1">
              <a:lnSpc>
                <a:spcPct val="100000"/>
              </a:lnSpc>
              <a:spcBef>
                <a:spcPts val="0"/>
              </a:spcBef>
              <a:spcAft>
                <a:spcPts val="0"/>
              </a:spcAft>
              <a:buClrTx/>
              <a:buSzTx/>
              <a:buFont typeface="Courier New" panose="02070309020205020404" pitchFamily="49" charset="0"/>
              <a:buChar char="o"/>
              <a:tabLst/>
              <a:defRPr/>
            </a:pPr>
            <a:r>
              <a:rPr lang="fr-FR" sz="1400" kern="0" noProof="0" dirty="0" err="1" smtClean="0">
                <a:solidFill>
                  <a:sysClr val="windowText" lastClr="000000"/>
                </a:solidFill>
              </a:rPr>
              <a:t>De</a:t>
            </a:r>
            <a:r>
              <a:rPr kumimoji="0" lang="fr-FR" sz="1400" b="0" i="0" u="none" strike="noStrike" kern="0" cap="none" spc="0" normalizeH="0" baseline="0" noProof="0" dirty="0" err="1" smtClean="0">
                <a:ln>
                  <a:noFill/>
                </a:ln>
                <a:solidFill>
                  <a:sysClr val="windowText" lastClr="000000"/>
                </a:solidFill>
                <a:effectLst/>
                <a:uLnTx/>
                <a:uFillTx/>
                <a:latin typeface="Calibri" panose="020F0502020204030204" pitchFamily="34" charset="0"/>
              </a:rPr>
              <a:t>finition</a:t>
            </a:r>
            <a:endParaRPr kumimoji="0" lang="fr-FR" sz="1400" b="0" i="0" u="none" strike="noStrike" kern="0" cap="none" spc="0" normalizeH="0" baseline="0" noProof="0" dirty="0" smtClean="0">
              <a:ln>
                <a:noFill/>
              </a:ln>
              <a:solidFill>
                <a:sysClr val="windowText" lastClr="000000"/>
              </a:solidFill>
              <a:effectLst/>
              <a:uLnTx/>
              <a:uFillTx/>
              <a:latin typeface="Calibri" panose="020F0502020204030204" pitchFamily="34" charset="0"/>
            </a:endParaRPr>
          </a:p>
          <a:p>
            <a:pPr marL="361950" marR="0" lvl="2" indent="-180975" algn="l" defTabSz="914400" rtl="0" eaLnBrk="1" fontAlgn="base" latinLnBrk="0" hangingPunct="1">
              <a:lnSpc>
                <a:spcPct val="100000"/>
              </a:lnSpc>
              <a:spcBef>
                <a:spcPts val="0"/>
              </a:spcBef>
              <a:spcAft>
                <a:spcPts val="0"/>
              </a:spcAft>
              <a:buClrTx/>
              <a:buSzTx/>
              <a:buFont typeface="Courier New" panose="02070309020205020404" pitchFamily="49" charset="0"/>
              <a:buChar char="o"/>
              <a:tabLst/>
              <a:defRPr/>
            </a:pPr>
            <a:r>
              <a:rPr kumimoji="0" lang="fr-FR" sz="1400" b="0" i="0" u="none" strike="noStrike" kern="0" cap="none" spc="0" normalizeH="0" baseline="0" noProof="0" dirty="0" err="1" smtClean="0">
                <a:ln>
                  <a:noFill/>
                </a:ln>
                <a:solidFill>
                  <a:sysClr val="windowText" lastClr="000000"/>
                </a:solidFill>
                <a:effectLst/>
                <a:uLnTx/>
                <a:uFillTx/>
                <a:latin typeface="Calibri" panose="020F0502020204030204" pitchFamily="34" charset="0"/>
              </a:rPr>
              <a:t>Preprocessing</a:t>
            </a:r>
            <a:endParaRPr kumimoji="0" lang="fr-FR" sz="1400" b="0" i="0" u="none" strike="noStrike" kern="0" cap="none" spc="0" normalizeH="0" baseline="0" noProof="0" dirty="0" smtClean="0">
              <a:ln>
                <a:noFill/>
              </a:ln>
              <a:solidFill>
                <a:sysClr val="windowText" lastClr="000000"/>
              </a:solidFill>
              <a:effectLst/>
              <a:uLnTx/>
              <a:uFillTx/>
              <a:latin typeface="Calibri" panose="020F0502020204030204" pitchFamily="34" charset="0"/>
            </a:endParaRPr>
          </a:p>
          <a:p>
            <a:pPr marL="361950" marR="0" lvl="2" indent="-180975" algn="l" defTabSz="914400" rtl="0" eaLnBrk="1" fontAlgn="base" latinLnBrk="0" hangingPunct="1">
              <a:lnSpc>
                <a:spcPct val="100000"/>
              </a:lnSpc>
              <a:spcBef>
                <a:spcPts val="0"/>
              </a:spcBef>
              <a:spcAft>
                <a:spcPts val="0"/>
              </a:spcAft>
              <a:buClrTx/>
              <a:buSzTx/>
              <a:buFont typeface="Courier New" panose="02070309020205020404" pitchFamily="49" charset="0"/>
              <a:buChar char="o"/>
              <a:tabLst/>
              <a:defRPr/>
            </a:pPr>
            <a:r>
              <a:rPr kumimoji="0" lang="fr-FR" sz="1400" b="0" i="0" u="none" strike="noStrike" kern="0" cap="none" spc="0" normalizeH="0" baseline="0" noProof="0" dirty="0" smtClean="0">
                <a:ln>
                  <a:noFill/>
                </a:ln>
                <a:solidFill>
                  <a:sysClr val="windowText" lastClr="000000"/>
                </a:solidFill>
                <a:effectLst/>
                <a:uLnTx/>
                <a:uFillTx/>
                <a:latin typeface="Calibri" panose="020F0502020204030204" pitchFamily="34" charset="0"/>
              </a:rPr>
              <a:t>DTM</a:t>
            </a:r>
          </a:p>
          <a:p>
            <a:pPr marL="361950" marR="0" lvl="2" indent="-180975" algn="l" defTabSz="914400" rtl="0" eaLnBrk="1" fontAlgn="base" latinLnBrk="0" hangingPunct="1">
              <a:lnSpc>
                <a:spcPct val="100000"/>
              </a:lnSpc>
              <a:spcBef>
                <a:spcPts val="0"/>
              </a:spcBef>
              <a:spcAft>
                <a:spcPts val="0"/>
              </a:spcAft>
              <a:buClrTx/>
              <a:buSzTx/>
              <a:buFont typeface="Courier New" panose="02070309020205020404" pitchFamily="49" charset="0"/>
              <a:buChar char="o"/>
              <a:tabLst/>
              <a:defRPr/>
            </a:pPr>
            <a:r>
              <a:rPr kumimoji="0" lang="fr-FR" sz="1400" b="0" i="0" u="none" strike="noStrike" kern="0" cap="none" spc="0" normalizeH="0" baseline="0" noProof="0" dirty="0" smtClean="0">
                <a:ln>
                  <a:noFill/>
                </a:ln>
                <a:solidFill>
                  <a:sysClr val="windowText" lastClr="000000"/>
                </a:solidFill>
                <a:effectLst/>
                <a:uLnTx/>
                <a:uFillTx/>
                <a:latin typeface="Calibri" panose="020F0502020204030204" pitchFamily="34" charset="0"/>
              </a:rPr>
              <a:t>TFIDF</a:t>
            </a:r>
          </a:p>
          <a:p>
            <a:pPr marL="361950" marR="0" lvl="2" indent="-180975" algn="l" defTabSz="914400" rtl="0" eaLnBrk="1" fontAlgn="base" latinLnBrk="0" hangingPunct="1">
              <a:lnSpc>
                <a:spcPct val="100000"/>
              </a:lnSpc>
              <a:spcBef>
                <a:spcPts val="0"/>
              </a:spcBef>
              <a:spcAft>
                <a:spcPts val="0"/>
              </a:spcAft>
              <a:buClrTx/>
              <a:buSzTx/>
              <a:buFont typeface="Courier New" panose="02070309020205020404" pitchFamily="49" charset="0"/>
              <a:buChar char="o"/>
              <a:tabLst/>
              <a:defRPr/>
            </a:pPr>
            <a:r>
              <a:rPr lang="fr-FR" sz="1400" kern="0" dirty="0" smtClean="0">
                <a:solidFill>
                  <a:sysClr val="windowText" lastClr="000000"/>
                </a:solidFill>
              </a:rPr>
              <a:t>Dimension </a:t>
            </a:r>
            <a:r>
              <a:rPr lang="fr-FR" sz="1400" kern="0" dirty="0" err="1" smtClean="0">
                <a:solidFill>
                  <a:sysClr val="windowText" lastClr="000000"/>
                </a:solidFill>
              </a:rPr>
              <a:t>Reduction</a:t>
            </a:r>
            <a:endParaRPr kumimoji="0" lang="fr-FR" sz="1400" b="0" i="0" u="none" strike="noStrike" kern="0" cap="none" spc="0" normalizeH="0" baseline="0" noProof="0" dirty="0">
              <a:ln>
                <a:noFill/>
              </a:ln>
              <a:solidFill>
                <a:sysClr val="windowText" lastClr="000000"/>
              </a:solidFill>
              <a:effectLst/>
              <a:uLnTx/>
              <a:uFillTx/>
              <a:latin typeface="Calibri" panose="020F0502020204030204" pitchFamily="34" charset="0"/>
            </a:endParaRPr>
          </a:p>
        </p:txBody>
      </p:sp>
      <p:sp>
        <p:nvSpPr>
          <p:cNvPr id="9" name="Espace réservé du texte 3"/>
          <p:cNvSpPr txBox="1">
            <a:spLocks/>
          </p:cNvSpPr>
          <p:nvPr/>
        </p:nvSpPr>
        <p:spPr bwMode="gray">
          <a:xfrm>
            <a:off x="1554089" y="4200263"/>
            <a:ext cx="7826581" cy="1005722"/>
          </a:xfrm>
          <a:prstGeom prst="rect">
            <a:avLst/>
          </a:prstGeom>
          <a:solidFill>
            <a:srgbClr val="B4AFA5">
              <a:lumMod val="40000"/>
              <a:lumOff val="6000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lvl1pPr marL="92075" indent="0" algn="l" rtl="0" eaLnBrk="1" fontAlgn="base" hangingPunct="1">
              <a:lnSpc>
                <a:spcPct val="100000"/>
              </a:lnSpc>
              <a:spcBef>
                <a:spcPts val="376"/>
              </a:spcBef>
              <a:spcAft>
                <a:spcPts val="376"/>
              </a:spcAft>
              <a:defRPr sz="1600" b="0" cap="none" baseline="0">
                <a:solidFill>
                  <a:schemeClr val="tx1"/>
                </a:solidFill>
                <a:latin typeface="Calibri" panose="020F0502020204030204" pitchFamily="34" charset="0"/>
                <a:ea typeface="+mn-ea"/>
                <a:cs typeface="Calibri" panose="020F0502020204030204" pitchFamily="34" charset="0"/>
              </a:defRPr>
            </a:lvl1pPr>
            <a:lvl2pPr marL="180975" indent="-180975" algn="l" rtl="0" eaLnBrk="1" fontAlgn="base" hangingPunct="1">
              <a:lnSpc>
                <a:spcPct val="100000"/>
              </a:lnSpc>
              <a:spcBef>
                <a:spcPts val="0"/>
              </a:spcBef>
              <a:spcAft>
                <a:spcPts val="0"/>
              </a:spcAft>
              <a:buClrTx/>
              <a:buChar char="•"/>
              <a:defRPr sz="1800">
                <a:solidFill>
                  <a:schemeClr val="tx1"/>
                </a:solidFill>
                <a:latin typeface="Calibri" panose="020F0502020204030204" pitchFamily="34" charset="0"/>
                <a:cs typeface="Calibri" panose="020F0502020204030204" pitchFamily="34" charset="0"/>
              </a:defRPr>
            </a:lvl2pPr>
            <a:lvl3pPr marL="361950" indent="-180975" algn="l" rtl="0" eaLnBrk="1" fontAlgn="base" hangingPunct="1">
              <a:lnSpc>
                <a:spcPct val="100000"/>
              </a:lnSpc>
              <a:spcBef>
                <a:spcPts val="0"/>
              </a:spcBef>
              <a:spcAft>
                <a:spcPts val="0"/>
              </a:spcAft>
              <a:buClrTx/>
              <a:buFont typeface="Arial" panose="020B0604020202020204" pitchFamily="34" charset="0"/>
              <a:buChar char="•"/>
              <a:defRPr sz="1600">
                <a:solidFill>
                  <a:schemeClr val="tx1"/>
                </a:solidFill>
                <a:latin typeface="Calibri" panose="020F0502020204030204" pitchFamily="34" charset="0"/>
                <a:cs typeface="Calibri" panose="020F0502020204030204" pitchFamily="34" charset="0"/>
              </a:defRPr>
            </a:lvl3pPr>
            <a:lvl4pPr marL="542925" indent="-180975" algn="l" rtl="0" eaLnBrk="1" fontAlgn="base" hangingPunct="1">
              <a:lnSpc>
                <a:spcPct val="100000"/>
              </a:lnSpc>
              <a:spcBef>
                <a:spcPts val="0"/>
              </a:spcBef>
              <a:spcAft>
                <a:spcPts val="0"/>
              </a:spcAft>
              <a:buClrTx/>
              <a:buFont typeface="Arial" panose="020B0604020202020204" pitchFamily="34" charset="0"/>
              <a:buChar char="•"/>
              <a:defRPr sz="1400">
                <a:solidFill>
                  <a:schemeClr val="tx1"/>
                </a:solidFill>
                <a:latin typeface="Calibri" panose="020F0502020204030204" pitchFamily="34" charset="0"/>
                <a:cs typeface="Calibri" panose="020F0502020204030204" pitchFamily="34" charset="0"/>
              </a:defRPr>
            </a:lvl4pPr>
            <a:lvl5pPr marL="268288" indent="-174625" algn="l" rtl="0" eaLnBrk="1" fontAlgn="base" hangingPunct="1">
              <a:lnSpc>
                <a:spcPct val="100000"/>
              </a:lnSpc>
              <a:spcBef>
                <a:spcPts val="376"/>
              </a:spcBef>
              <a:spcAft>
                <a:spcPts val="376"/>
              </a:spcAft>
              <a:buClrTx/>
              <a:defRPr sz="1200">
                <a:solidFill>
                  <a:schemeClr val="tx1"/>
                </a:solidFill>
                <a:latin typeface="Calibri" panose="020F0502020204030204" pitchFamily="34" charset="0"/>
                <a:cs typeface="Calibri" panose="020F0502020204030204" pitchFamily="34" charset="0"/>
              </a:defRPr>
            </a:lvl5pPr>
            <a:lvl6pPr marL="608013" algn="l" rtl="0" eaLnBrk="1" fontAlgn="base" hangingPunct="1">
              <a:spcBef>
                <a:spcPct val="20000"/>
              </a:spcBef>
              <a:spcAft>
                <a:spcPct val="30000"/>
              </a:spcAft>
              <a:defRPr sz="1100">
                <a:solidFill>
                  <a:schemeClr val="tx1"/>
                </a:solidFill>
                <a:latin typeface="+mn-lt"/>
                <a:cs typeface="+mn-cs"/>
              </a:defRPr>
            </a:lvl6pPr>
            <a:lvl7pPr marL="1065213" algn="l" rtl="0" eaLnBrk="1" fontAlgn="base" hangingPunct="1">
              <a:spcBef>
                <a:spcPct val="20000"/>
              </a:spcBef>
              <a:spcAft>
                <a:spcPct val="30000"/>
              </a:spcAft>
              <a:defRPr sz="1100">
                <a:solidFill>
                  <a:schemeClr val="tx1"/>
                </a:solidFill>
                <a:latin typeface="+mn-lt"/>
                <a:cs typeface="+mn-cs"/>
              </a:defRPr>
            </a:lvl7pPr>
            <a:lvl8pPr marL="1522413" algn="l" rtl="0" eaLnBrk="1" fontAlgn="base" hangingPunct="1">
              <a:spcBef>
                <a:spcPct val="20000"/>
              </a:spcBef>
              <a:spcAft>
                <a:spcPct val="30000"/>
              </a:spcAft>
              <a:defRPr sz="1100">
                <a:solidFill>
                  <a:schemeClr val="tx1"/>
                </a:solidFill>
                <a:latin typeface="+mn-lt"/>
                <a:cs typeface="+mn-cs"/>
              </a:defRPr>
            </a:lvl8pPr>
            <a:lvl9pPr marL="1979613" algn="l" rtl="0" eaLnBrk="1" fontAlgn="base" hangingPunct="1">
              <a:spcBef>
                <a:spcPct val="20000"/>
              </a:spcBef>
              <a:spcAft>
                <a:spcPct val="30000"/>
              </a:spcAft>
              <a:defRPr sz="1100">
                <a:solidFill>
                  <a:schemeClr val="tx1"/>
                </a:solidFill>
                <a:latin typeface="+mn-lt"/>
                <a:cs typeface="+mn-cs"/>
              </a:defRPr>
            </a:lvl9pPr>
          </a:lstStyle>
          <a:p>
            <a:pPr marL="92075" marR="0" lvl="0" indent="0" algn="l" defTabSz="914400" rtl="0" eaLnBrk="1" fontAlgn="base" latinLnBrk="0" hangingPunct="1">
              <a:lnSpc>
                <a:spcPct val="100000"/>
              </a:lnSpc>
              <a:spcBef>
                <a:spcPts val="376"/>
              </a:spcBef>
              <a:spcAft>
                <a:spcPts val="376"/>
              </a:spcAft>
              <a:buClrTx/>
              <a:buSzTx/>
              <a:buFontTx/>
              <a:buNone/>
              <a:tabLst/>
              <a:defRPr/>
            </a:pPr>
            <a:r>
              <a:rPr lang="fr-FR" kern="0" dirty="0" smtClean="0">
                <a:solidFill>
                  <a:sysClr val="windowText" lastClr="000000"/>
                </a:solidFill>
              </a:rPr>
              <a:t>Applications</a:t>
            </a:r>
            <a:endParaRPr kumimoji="0" lang="fr-FR" sz="1600" b="0" i="0" u="none" strike="noStrike" kern="0" cap="none" spc="0" normalizeH="0" baseline="0" noProof="0" dirty="0" smtClean="0">
              <a:ln>
                <a:noFill/>
              </a:ln>
              <a:solidFill>
                <a:sysClr val="windowText" lastClr="000000"/>
              </a:solidFill>
              <a:effectLst/>
              <a:uLnTx/>
              <a:uFillTx/>
              <a:latin typeface="Calibri" panose="020F0502020204030204" pitchFamily="34" charset="0"/>
              <a:ea typeface="+mn-ea"/>
            </a:endParaRPr>
          </a:p>
          <a:p>
            <a:pPr marL="466725" marR="0" lvl="1" indent="-285750" algn="l" defTabSz="914400" rtl="0" eaLnBrk="1" fontAlgn="base" latinLnBrk="0" hangingPunct="1">
              <a:lnSpc>
                <a:spcPct val="100000"/>
              </a:lnSpc>
              <a:spcBef>
                <a:spcPts val="0"/>
              </a:spcBef>
              <a:spcAft>
                <a:spcPts val="0"/>
              </a:spcAft>
              <a:buClrTx/>
              <a:buSzTx/>
              <a:buFont typeface="Courier New" panose="02070309020205020404" pitchFamily="49" charset="0"/>
              <a:buChar char="o"/>
              <a:tabLst/>
              <a:defRPr/>
            </a:pPr>
            <a:r>
              <a:rPr lang="fr-FR" sz="1400" kern="0" dirty="0" smtClean="0">
                <a:solidFill>
                  <a:sysClr val="windowText" lastClr="000000"/>
                </a:solidFill>
              </a:rPr>
              <a:t>Topic </a:t>
            </a:r>
            <a:r>
              <a:rPr lang="fr-FR" sz="1400" kern="0" dirty="0" err="1" smtClean="0">
                <a:solidFill>
                  <a:sysClr val="windowText" lastClr="000000"/>
                </a:solidFill>
              </a:rPr>
              <a:t>Modeling</a:t>
            </a:r>
            <a:endParaRPr kumimoji="0" lang="fr-FR" sz="1400" b="0" i="0" u="none" strike="noStrike" kern="0" cap="none" spc="0" normalizeH="0" baseline="0" noProof="0" dirty="0" smtClean="0">
              <a:ln>
                <a:noFill/>
              </a:ln>
              <a:solidFill>
                <a:sysClr val="windowText" lastClr="000000"/>
              </a:solidFill>
              <a:effectLst/>
              <a:uLnTx/>
              <a:uFillTx/>
              <a:latin typeface="Calibri" panose="020F0502020204030204" pitchFamily="34" charset="0"/>
            </a:endParaRPr>
          </a:p>
          <a:p>
            <a:pPr marL="466725" lvl="1" indent="-285750">
              <a:buFont typeface="Courier New" panose="02070309020205020404" pitchFamily="49" charset="0"/>
              <a:buChar char="o"/>
            </a:pPr>
            <a:r>
              <a:rPr lang="fr-FR" sz="1400" kern="0" dirty="0">
                <a:solidFill>
                  <a:sysClr val="windowText" lastClr="000000"/>
                </a:solidFill>
              </a:rPr>
              <a:t>Sentiment </a:t>
            </a:r>
            <a:r>
              <a:rPr lang="fr-FR" sz="1400" kern="0" dirty="0" err="1" smtClean="0">
                <a:solidFill>
                  <a:sysClr val="windowText" lastClr="000000"/>
                </a:solidFill>
              </a:rPr>
              <a:t>Analysis</a:t>
            </a:r>
            <a:endParaRPr lang="fr-FR" sz="1400" kern="0" dirty="0">
              <a:solidFill>
                <a:sysClr val="windowText" lastClr="000000"/>
              </a:solidFill>
            </a:endParaRPr>
          </a:p>
          <a:p>
            <a:pPr marL="466725" marR="0" lvl="1" indent="-285750" algn="l" defTabSz="914400" rtl="0" eaLnBrk="1" fontAlgn="base" latinLnBrk="0" hangingPunct="1">
              <a:lnSpc>
                <a:spcPct val="100000"/>
              </a:lnSpc>
              <a:spcBef>
                <a:spcPts val="0"/>
              </a:spcBef>
              <a:spcAft>
                <a:spcPts val="0"/>
              </a:spcAft>
              <a:buClrTx/>
              <a:buSzTx/>
              <a:buFont typeface="Courier New" panose="02070309020205020404" pitchFamily="49" charset="0"/>
              <a:buChar char="o"/>
              <a:tabLst/>
              <a:defRPr/>
            </a:pPr>
            <a:endParaRPr kumimoji="0" lang="fr-FR" sz="1400" b="0" i="0" u="none" strike="noStrike" kern="0" cap="none" spc="0" normalizeH="0" baseline="0" noProof="0" dirty="0" smtClean="0">
              <a:ln>
                <a:noFill/>
              </a:ln>
              <a:solidFill>
                <a:sysClr val="windowText" lastClr="000000"/>
              </a:solidFill>
              <a:effectLst/>
              <a:uLnTx/>
              <a:uFillTx/>
              <a:latin typeface="Calibri" panose="020F0502020204030204" pitchFamily="34" charset="0"/>
            </a:endParaRPr>
          </a:p>
        </p:txBody>
      </p:sp>
      <p:sp>
        <p:nvSpPr>
          <p:cNvPr id="6" name="Rectangle 5"/>
          <p:cNvSpPr/>
          <p:nvPr/>
        </p:nvSpPr>
        <p:spPr bwMode="auto">
          <a:xfrm>
            <a:off x="1550034" y="2463184"/>
            <a:ext cx="8136904" cy="3240360"/>
          </a:xfrm>
          <a:prstGeom prst="rect">
            <a:avLst/>
          </a:prstGeom>
          <a:solidFill>
            <a:srgbClr val="FFFFFF">
              <a:alpha val="60000"/>
            </a:srgbClr>
          </a:solidFill>
          <a:ln w="19050">
            <a:noFill/>
          </a:ln>
          <a:effectLst/>
          <a:extLst/>
        </p:spPr>
        <p:txBody>
          <a:bodyPr vert="horz" wrap="square" lIns="126000" tIns="126000" rIns="126000" bIns="126000" numCol="1" rtlCol="0" anchor="b" anchorCtr="0" compatLnSpc="1">
            <a:prstTxWarp prst="textNoShape">
              <a:avLst/>
            </a:prstTxWarp>
          </a:bodyPr>
          <a:lstStyle/>
          <a:p>
            <a:pPr marL="0" marR="0" indent="0" algn="l" defTabSz="914400" rtl="0" eaLnBrk="1" fontAlgn="base" latinLnBrk="0" hangingPunct="1">
              <a:lnSpc>
                <a:spcPct val="105000"/>
              </a:lnSpc>
              <a:spcBef>
                <a:spcPct val="0"/>
              </a:spcBef>
              <a:spcAft>
                <a:spcPct val="0"/>
              </a:spcAft>
              <a:buClrTx/>
              <a:buSzTx/>
              <a:buFontTx/>
              <a:buNone/>
              <a:tabLst/>
            </a:pPr>
            <a:endParaRPr kumimoji="0" lang="fr-FR" sz="1600" b="0" i="0" u="none" strike="noStrike" cap="none" normalizeH="0" baseline="0" dirty="0" smtClean="0">
              <a:ln>
                <a:noFill/>
              </a:ln>
              <a:solidFill>
                <a:schemeClr val="tx1"/>
              </a:solidFill>
              <a:effectLst/>
              <a:latin typeface="+mn-lt"/>
              <a:cs typeface="Arial" charset="0"/>
            </a:endParaRPr>
          </a:p>
        </p:txBody>
      </p:sp>
    </p:spTree>
    <p:extLst>
      <p:ext uri="{BB962C8B-B14F-4D97-AF65-F5344CB8AC3E}">
        <p14:creationId xmlns:p14="http://schemas.microsoft.com/office/powerpoint/2010/main" val="315329168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4E2444-8E19-4632-9BD3-E51EE924F97A}"/>
              </a:ext>
            </a:extLst>
          </p:cNvPr>
          <p:cNvSpPr>
            <a:spLocks noGrp="1"/>
          </p:cNvSpPr>
          <p:nvPr>
            <p:ph type="title"/>
          </p:nvPr>
        </p:nvSpPr>
        <p:spPr/>
        <p:txBody>
          <a:bodyPr/>
          <a:lstStyle/>
          <a:p>
            <a:r>
              <a:rPr lang="en-GB" dirty="0"/>
              <a:t>Scraping web pages: Using </a:t>
            </a:r>
            <a:r>
              <a:rPr lang="en-GB" dirty="0" err="1"/>
              <a:t>Scrapy</a:t>
            </a:r>
            <a:endParaRPr lang="en-GB" dirty="0"/>
          </a:p>
        </p:txBody>
      </p:sp>
      <p:sp>
        <p:nvSpPr>
          <p:cNvPr id="8" name="Content Placeholder 5">
            <a:extLst>
              <a:ext uri="{FF2B5EF4-FFF2-40B4-BE49-F238E27FC236}">
                <a16:creationId xmlns:a16="http://schemas.microsoft.com/office/drawing/2014/main" id="{DFCA02D7-4093-4245-AAA3-6E51F487EAC0}"/>
              </a:ext>
            </a:extLst>
          </p:cNvPr>
          <p:cNvSpPr txBox="1">
            <a:spLocks/>
          </p:cNvSpPr>
          <p:nvPr/>
        </p:nvSpPr>
        <p:spPr bwMode="auto">
          <a:xfrm>
            <a:off x="807503" y="1808163"/>
            <a:ext cx="4686197" cy="563969"/>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lvl1pPr marL="0" indent="0" algn="l" defTabSz="342900" rtl="0" eaLnBrk="1" fontAlgn="base" hangingPunct="1">
              <a:spcBef>
                <a:spcPts val="0"/>
              </a:spcBef>
              <a:spcAft>
                <a:spcPts val="150"/>
              </a:spcAft>
              <a:buClr>
                <a:schemeClr val="bg2"/>
              </a:buClr>
              <a:buSzPct val="110000"/>
              <a:buFontTx/>
              <a:buNone/>
              <a:defRPr sz="1350" b="1" kern="1200">
                <a:solidFill>
                  <a:schemeClr val="tx1"/>
                </a:solidFill>
                <a:latin typeface="Arial"/>
                <a:ea typeface="ＭＳ Ｐゴシック" charset="-128"/>
                <a:cs typeface="Arial"/>
              </a:defRPr>
            </a:lvl1pPr>
            <a:lvl2pPr marL="342900" indent="-171450" algn="l" defTabSz="342900" rtl="0" eaLnBrk="1" fontAlgn="base" hangingPunct="1">
              <a:spcBef>
                <a:spcPts val="0"/>
              </a:spcBef>
              <a:spcAft>
                <a:spcPts val="150"/>
              </a:spcAft>
              <a:buClr>
                <a:schemeClr val="bg2"/>
              </a:buClr>
              <a:buSzPct val="80000"/>
              <a:buFont typeface="Wingdings" charset="2"/>
              <a:buChar char="§"/>
              <a:defRPr sz="1200" kern="1200">
                <a:solidFill>
                  <a:schemeClr val="tx1"/>
                </a:solidFill>
                <a:latin typeface="Arial"/>
                <a:ea typeface="ＭＳ Ｐゴシック" charset="-128"/>
                <a:cs typeface="Arial"/>
              </a:defRPr>
            </a:lvl2pPr>
            <a:lvl3pPr marL="514350" indent="-171450" algn="l" defTabSz="342900" rtl="0" eaLnBrk="1" fontAlgn="base" hangingPunct="1">
              <a:spcBef>
                <a:spcPts val="0"/>
              </a:spcBef>
              <a:spcAft>
                <a:spcPts val="150"/>
              </a:spcAft>
              <a:buClr>
                <a:schemeClr val="bg2"/>
              </a:buClr>
              <a:buFont typeface="Arial" pitchFamily="34" charset="0"/>
              <a:buChar char="–"/>
              <a:defRPr sz="900" kern="1200">
                <a:solidFill>
                  <a:schemeClr val="tx1"/>
                </a:solidFill>
                <a:latin typeface="Arial"/>
                <a:ea typeface="ＭＳ Ｐゴシック" charset="-128"/>
                <a:cs typeface="Arial"/>
              </a:defRPr>
            </a:lvl3pPr>
            <a:lvl4pPr marL="685800" indent="-171450" algn="l" defTabSz="342900" rtl="0" eaLnBrk="1" fontAlgn="base" hangingPunct="1">
              <a:spcBef>
                <a:spcPts val="0"/>
              </a:spcBef>
              <a:spcAft>
                <a:spcPts val="150"/>
              </a:spcAft>
              <a:buClr>
                <a:schemeClr val="bg2"/>
              </a:buClr>
              <a:buFont typeface="Arial" charset="0"/>
              <a:buChar char="•"/>
              <a:defRPr sz="750" kern="1200">
                <a:solidFill>
                  <a:schemeClr val="tx1"/>
                </a:solidFill>
                <a:latin typeface="Arial"/>
                <a:ea typeface="ＭＳ Ｐゴシック" charset="-128"/>
                <a:cs typeface="Arial"/>
              </a:defRPr>
            </a:lvl4pPr>
            <a:lvl5pPr marL="857250" indent="-171450" algn="l" defTabSz="342900" rtl="0" eaLnBrk="1" fontAlgn="base" hangingPunct="1">
              <a:spcBef>
                <a:spcPts val="0"/>
              </a:spcBef>
              <a:spcAft>
                <a:spcPts val="150"/>
              </a:spcAft>
              <a:buClr>
                <a:schemeClr val="bg2"/>
              </a:buClr>
              <a:buFont typeface="Arial" charset="0"/>
              <a:buChar char="•"/>
              <a:defRPr sz="750" kern="1200">
                <a:solidFill>
                  <a:schemeClr val="tx1"/>
                </a:solidFill>
                <a:latin typeface="Arial"/>
                <a:ea typeface="ＭＳ Ｐゴシック" charset="-128"/>
                <a:cs typeface="Arial"/>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a:lstStyle>
          <a:p>
            <a:pPr marL="228600" lvl="0" indent="-228600" defTabSz="457200" eaLnBrk="0" hangingPunct="0">
              <a:spcBef>
                <a:spcPct val="0"/>
              </a:spcBef>
              <a:spcAft>
                <a:spcPts val="400"/>
              </a:spcAft>
              <a:buClrTx/>
              <a:buSzPct val="100000"/>
              <a:buFont typeface="Arial" panose="020B0604020202020204" pitchFamily="34" charset="0"/>
              <a:buChar char="•"/>
            </a:pPr>
            <a:r>
              <a:rPr lang="en-GB" sz="1600" b="0" dirty="0">
                <a:solidFill>
                  <a:srgbClr val="505150"/>
                </a:solidFill>
                <a:latin typeface="+mj-lt"/>
                <a:ea typeface="ＭＳ Ｐゴシック" pitchFamily="34" charset="-128"/>
                <a:cs typeface="+mn-cs"/>
              </a:rPr>
              <a:t>HTML is a page containing </a:t>
            </a:r>
            <a:r>
              <a:rPr lang="en-GB" sz="1600" b="0" dirty="0">
                <a:solidFill>
                  <a:srgbClr val="009AC7"/>
                </a:solidFill>
                <a:latin typeface="+mj-lt"/>
                <a:ea typeface="ＭＳ Ｐゴシック" pitchFamily="34" charset="-128"/>
                <a:cs typeface="+mn-cs"/>
              </a:rPr>
              <a:t>text arranged into elements, which have attributes</a:t>
            </a:r>
            <a:r>
              <a:rPr lang="en-GB" sz="1600" b="0" dirty="0">
                <a:solidFill>
                  <a:srgbClr val="505150"/>
                </a:solidFill>
                <a:latin typeface="+mj-lt"/>
                <a:ea typeface="ＭＳ Ｐゴシック" pitchFamily="34" charset="-128"/>
                <a:cs typeface="+mn-cs"/>
              </a:rPr>
              <a:t> </a:t>
            </a:r>
          </a:p>
        </p:txBody>
      </p:sp>
      <p:cxnSp>
        <p:nvCxnSpPr>
          <p:cNvPr id="9" name="Straight Connector 8">
            <a:extLst>
              <a:ext uri="{FF2B5EF4-FFF2-40B4-BE49-F238E27FC236}">
                <a16:creationId xmlns:a16="http://schemas.microsoft.com/office/drawing/2014/main" id="{17EEB2EA-780E-4355-8AB7-54AB175CDE1F}"/>
              </a:ext>
            </a:extLst>
          </p:cNvPr>
          <p:cNvCxnSpPr/>
          <p:nvPr/>
        </p:nvCxnSpPr>
        <p:spPr>
          <a:xfrm>
            <a:off x="1902059" y="2537748"/>
            <a:ext cx="2497085" cy="0"/>
          </a:xfrm>
          <a:prstGeom prst="line">
            <a:avLst/>
          </a:prstGeom>
          <a:noFill/>
          <a:ln w="57150" cap="flat" cmpd="sng" algn="ctr">
            <a:solidFill>
              <a:srgbClr val="009AC7">
                <a:lumMod val="60000"/>
                <a:lumOff val="40000"/>
              </a:srgbClr>
            </a:solidFill>
            <a:prstDash val="solid"/>
          </a:ln>
          <a:effectLst/>
        </p:spPr>
      </p:cxnSp>
      <p:sp>
        <p:nvSpPr>
          <p:cNvPr id="11" name="Content Placeholder 5">
            <a:extLst>
              <a:ext uri="{FF2B5EF4-FFF2-40B4-BE49-F238E27FC236}">
                <a16:creationId xmlns:a16="http://schemas.microsoft.com/office/drawing/2014/main" id="{B6C58543-6E60-4C8F-9B5D-F84BB70B315E}"/>
              </a:ext>
            </a:extLst>
          </p:cNvPr>
          <p:cNvSpPr txBox="1">
            <a:spLocks/>
          </p:cNvSpPr>
          <p:nvPr/>
        </p:nvSpPr>
        <p:spPr>
          <a:xfrm>
            <a:off x="6339634" y="1152042"/>
            <a:ext cx="5824539" cy="682624"/>
          </a:xfrm>
          <a:prstGeom prst="rect">
            <a:avLst/>
          </a:prstGeom>
        </p:spPr>
        <p:txBody>
          <a:bodyPr anchor="ctr"/>
          <a:lstStyle>
            <a:lvl1pPr marL="263525" indent="-263525" algn="l" rtl="0" eaLnBrk="0" fontAlgn="base" hangingPunct="0">
              <a:spcBef>
                <a:spcPts val="300"/>
              </a:spcBef>
              <a:spcAft>
                <a:spcPts val="300"/>
              </a:spcAft>
              <a:buClr>
                <a:schemeClr val="accent2"/>
              </a:buClr>
              <a:buSzPct val="120000"/>
              <a:buFont typeface="Wingdings" pitchFamily="2" charset="2"/>
              <a:buChar char="§"/>
              <a:defRPr sz="1400" kern="1200">
                <a:solidFill>
                  <a:srgbClr val="262626"/>
                </a:solidFill>
                <a:latin typeface="Calibri" pitchFamily="34" charset="0"/>
                <a:ea typeface="Calibri" pitchFamily="34" charset="0"/>
                <a:cs typeface="Calibri" pitchFamily="34" charset="0"/>
              </a:defRPr>
            </a:lvl1pPr>
            <a:lvl2pPr marL="538163" indent="-266700" algn="l" rtl="0" eaLnBrk="0" fontAlgn="base" hangingPunct="0">
              <a:spcBef>
                <a:spcPts val="300"/>
              </a:spcBef>
              <a:spcAft>
                <a:spcPts val="300"/>
              </a:spcAft>
              <a:buClr>
                <a:schemeClr val="tx2"/>
              </a:buClr>
              <a:buFont typeface="Arial" pitchFamily="34" charset="0"/>
              <a:buChar char="–"/>
              <a:defRPr sz="1200" kern="1200">
                <a:solidFill>
                  <a:srgbClr val="262626"/>
                </a:solidFill>
                <a:latin typeface="Calibri" pitchFamily="34" charset="0"/>
                <a:ea typeface="Calibri" pitchFamily="34" charset="0"/>
                <a:cs typeface="Calibri" pitchFamily="34" charset="0"/>
              </a:defRPr>
            </a:lvl2pPr>
            <a:lvl3pPr marL="712788" indent="-180975" algn="l" rtl="0" eaLnBrk="0" fontAlgn="base" hangingPunct="0">
              <a:spcBef>
                <a:spcPts val="300"/>
              </a:spcBef>
              <a:spcAft>
                <a:spcPts val="300"/>
              </a:spcAft>
              <a:buFont typeface="Arial" pitchFamily="34" charset="0"/>
              <a:buChar char="•"/>
              <a:defRPr sz="1100" kern="1200">
                <a:solidFill>
                  <a:srgbClr val="262626"/>
                </a:solidFill>
                <a:latin typeface="Calibri" pitchFamily="34" charset="0"/>
                <a:ea typeface="Calibri" pitchFamily="34" charset="0"/>
                <a:cs typeface="Calibri" pitchFamily="34" charset="0"/>
              </a:defRPr>
            </a:lvl3pPr>
            <a:lvl4pPr marL="893763" indent="-180975" algn="l" rtl="0" eaLnBrk="0" fontAlgn="base" hangingPunct="0">
              <a:spcBef>
                <a:spcPts val="300"/>
              </a:spcBef>
              <a:spcAft>
                <a:spcPts val="300"/>
              </a:spcAft>
              <a:buFont typeface="Arial" pitchFamily="34" charset="0"/>
              <a:buChar char="–"/>
              <a:defRPr sz="1000" kern="1200">
                <a:solidFill>
                  <a:srgbClr val="262626"/>
                </a:solidFill>
                <a:latin typeface="Calibri" pitchFamily="34" charset="0"/>
                <a:ea typeface="Calibri" pitchFamily="34" charset="0"/>
                <a:cs typeface="Calibri" pitchFamily="34" charset="0"/>
              </a:defRPr>
            </a:lvl4pPr>
            <a:lvl5pPr marL="1165225" indent="-271463" algn="l" rtl="0" eaLnBrk="0" fontAlgn="base" hangingPunct="0">
              <a:spcBef>
                <a:spcPts val="300"/>
              </a:spcBef>
              <a:spcAft>
                <a:spcPts val="300"/>
              </a:spcAft>
              <a:buFont typeface="Arial" pitchFamily="34" charset="0"/>
              <a:buChar char="»"/>
              <a:defRPr sz="1000" kern="1200">
                <a:solidFill>
                  <a:srgbClr val="262626"/>
                </a:solidFill>
                <a:latin typeface="Calibri" pitchFamily="34" charset="0"/>
                <a:ea typeface="Calibri" pitchFamily="34" charset="0"/>
                <a:cs typeface="Calibri"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Clr>
                <a:srgbClr val="8DC63F"/>
              </a:buClr>
              <a:buFont typeface="Wingdings" pitchFamily="2" charset="2"/>
              <a:buNone/>
            </a:pPr>
            <a:r>
              <a:rPr lang="en-GB" sz="2400" b="1" dirty="0" err="1">
                <a:solidFill>
                  <a:schemeClr val="accent1"/>
                </a:solidFill>
                <a:latin typeface="+mj-lt"/>
              </a:rPr>
              <a:t>Scrapy</a:t>
            </a:r>
            <a:r>
              <a:rPr lang="en-GB" sz="2400" b="1" dirty="0">
                <a:solidFill>
                  <a:schemeClr val="accent1"/>
                </a:solidFill>
                <a:latin typeface="+mj-lt"/>
              </a:rPr>
              <a:t> Package on python</a:t>
            </a:r>
          </a:p>
        </p:txBody>
      </p:sp>
      <p:sp>
        <p:nvSpPr>
          <p:cNvPr id="12" name="Content Placeholder 5">
            <a:extLst>
              <a:ext uri="{FF2B5EF4-FFF2-40B4-BE49-F238E27FC236}">
                <a16:creationId xmlns:a16="http://schemas.microsoft.com/office/drawing/2014/main" id="{C15E30FE-FAA1-4FEF-9A80-AEA61BA1A8D3}"/>
              </a:ext>
            </a:extLst>
          </p:cNvPr>
          <p:cNvSpPr txBox="1">
            <a:spLocks/>
          </p:cNvSpPr>
          <p:nvPr/>
        </p:nvSpPr>
        <p:spPr bwMode="auto">
          <a:xfrm>
            <a:off x="5830958" y="1834667"/>
            <a:ext cx="6333216" cy="981075"/>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lvl1pPr marL="0" indent="0" algn="l" defTabSz="342900" rtl="0" eaLnBrk="1" fontAlgn="base" hangingPunct="1">
              <a:spcBef>
                <a:spcPts val="0"/>
              </a:spcBef>
              <a:spcAft>
                <a:spcPts val="150"/>
              </a:spcAft>
              <a:buClr>
                <a:schemeClr val="bg2"/>
              </a:buClr>
              <a:buSzPct val="110000"/>
              <a:buFontTx/>
              <a:buNone/>
              <a:defRPr sz="1350" b="1" kern="1200">
                <a:solidFill>
                  <a:schemeClr val="tx1"/>
                </a:solidFill>
                <a:latin typeface="Arial"/>
                <a:ea typeface="ＭＳ Ｐゴシック" charset="-128"/>
                <a:cs typeface="Arial"/>
              </a:defRPr>
            </a:lvl1pPr>
            <a:lvl2pPr marL="342900" indent="-171450" algn="l" defTabSz="342900" rtl="0" eaLnBrk="1" fontAlgn="base" hangingPunct="1">
              <a:spcBef>
                <a:spcPts val="0"/>
              </a:spcBef>
              <a:spcAft>
                <a:spcPts val="150"/>
              </a:spcAft>
              <a:buClr>
                <a:schemeClr val="bg2"/>
              </a:buClr>
              <a:buSzPct val="80000"/>
              <a:buFont typeface="Wingdings" charset="2"/>
              <a:buChar char="§"/>
              <a:defRPr sz="1200" kern="1200">
                <a:solidFill>
                  <a:schemeClr val="tx1"/>
                </a:solidFill>
                <a:latin typeface="Arial"/>
                <a:ea typeface="ＭＳ Ｐゴシック" charset="-128"/>
                <a:cs typeface="Arial"/>
              </a:defRPr>
            </a:lvl2pPr>
            <a:lvl3pPr marL="514350" indent="-171450" algn="l" defTabSz="342900" rtl="0" eaLnBrk="1" fontAlgn="base" hangingPunct="1">
              <a:spcBef>
                <a:spcPts val="0"/>
              </a:spcBef>
              <a:spcAft>
                <a:spcPts val="150"/>
              </a:spcAft>
              <a:buClr>
                <a:schemeClr val="bg2"/>
              </a:buClr>
              <a:buFont typeface="Arial" pitchFamily="34" charset="0"/>
              <a:buChar char="–"/>
              <a:defRPr sz="900" kern="1200">
                <a:solidFill>
                  <a:schemeClr val="tx1"/>
                </a:solidFill>
                <a:latin typeface="Arial"/>
                <a:ea typeface="ＭＳ Ｐゴシック" charset="-128"/>
                <a:cs typeface="Arial"/>
              </a:defRPr>
            </a:lvl3pPr>
            <a:lvl4pPr marL="685800" indent="-171450" algn="l" defTabSz="342900" rtl="0" eaLnBrk="1" fontAlgn="base" hangingPunct="1">
              <a:spcBef>
                <a:spcPts val="0"/>
              </a:spcBef>
              <a:spcAft>
                <a:spcPts val="150"/>
              </a:spcAft>
              <a:buClr>
                <a:schemeClr val="bg2"/>
              </a:buClr>
              <a:buFont typeface="Arial" charset="0"/>
              <a:buChar char="•"/>
              <a:defRPr sz="750" kern="1200">
                <a:solidFill>
                  <a:schemeClr val="tx1"/>
                </a:solidFill>
                <a:latin typeface="Arial"/>
                <a:ea typeface="ＭＳ Ｐゴシック" charset="-128"/>
                <a:cs typeface="Arial"/>
              </a:defRPr>
            </a:lvl4pPr>
            <a:lvl5pPr marL="857250" indent="-171450" algn="l" defTabSz="342900" rtl="0" eaLnBrk="1" fontAlgn="base" hangingPunct="1">
              <a:spcBef>
                <a:spcPts val="0"/>
              </a:spcBef>
              <a:spcAft>
                <a:spcPts val="150"/>
              </a:spcAft>
              <a:buClr>
                <a:schemeClr val="bg2"/>
              </a:buClr>
              <a:buFont typeface="Arial" charset="0"/>
              <a:buChar char="•"/>
              <a:defRPr sz="750" kern="1200">
                <a:solidFill>
                  <a:schemeClr val="tx1"/>
                </a:solidFill>
                <a:latin typeface="Arial"/>
                <a:ea typeface="ＭＳ Ｐゴシック" charset="-128"/>
                <a:cs typeface="Arial"/>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a:lstStyle>
          <a:p>
            <a:pPr marL="228600" marR="0" lvl="0" indent="-228600" algn="l" defTabSz="457200" rtl="0" eaLnBrk="0" fontAlgn="base" latinLnBrk="0" hangingPunct="0">
              <a:lnSpc>
                <a:spcPct val="100000"/>
              </a:lnSpc>
              <a:spcBef>
                <a:spcPts val="0"/>
              </a:spcBef>
              <a:spcAft>
                <a:spcPts val="400"/>
              </a:spcAft>
              <a:buClr>
                <a:srgbClr val="009AC7"/>
              </a:buClr>
              <a:buSzPct val="100000"/>
              <a:buFont typeface="Arial" panose="020B0604020202020204" pitchFamily="34" charset="0"/>
              <a:buChar char="•"/>
              <a:tabLst/>
              <a:defRPr/>
            </a:pPr>
            <a:r>
              <a:rPr kumimoji="0" lang="en-GB" sz="1600" b="0" i="0" u="none" strike="noStrike" kern="1200" cap="none" spc="0" normalizeH="0" baseline="0" noProof="0" dirty="0">
                <a:ln>
                  <a:noFill/>
                </a:ln>
                <a:solidFill>
                  <a:srgbClr val="505150"/>
                </a:solidFill>
                <a:effectLst/>
                <a:uLnTx/>
                <a:uFillTx/>
                <a:latin typeface="+mj-lt"/>
                <a:ea typeface="ＭＳ Ｐゴシック" charset="-128"/>
                <a:cs typeface="Arial"/>
              </a:rPr>
              <a:t>In your command prompt, type:</a:t>
            </a:r>
          </a:p>
          <a:p>
            <a:pPr marL="628650" lvl="1" indent="-285750" defTabSz="457200" eaLnBrk="0" hangingPunct="0">
              <a:spcAft>
                <a:spcPts val="400"/>
              </a:spcAft>
              <a:buClr>
                <a:srgbClr val="009AC7"/>
              </a:buClr>
              <a:buSzPct val="100000"/>
              <a:buFont typeface="Arial" panose="020B0604020202020204" pitchFamily="34" charset="0"/>
              <a:buChar char="‒"/>
              <a:defRPr/>
            </a:pPr>
            <a:r>
              <a:rPr lang="en-GB" sz="1600" dirty="0">
                <a:solidFill>
                  <a:srgbClr val="505150"/>
                </a:solidFill>
                <a:latin typeface="+mj-lt"/>
              </a:rPr>
              <a:t>pip install </a:t>
            </a:r>
            <a:r>
              <a:rPr lang="en-GB" sz="1600" dirty="0" err="1">
                <a:solidFill>
                  <a:srgbClr val="505150"/>
                </a:solidFill>
                <a:latin typeface="+mj-lt"/>
              </a:rPr>
              <a:t>scrapy</a:t>
            </a:r>
            <a:endParaRPr lang="en-GB" sz="1600" dirty="0">
              <a:solidFill>
                <a:srgbClr val="505150"/>
              </a:solidFill>
              <a:latin typeface="+mj-lt"/>
            </a:endParaRPr>
          </a:p>
          <a:p>
            <a:pPr marL="228600" lvl="0" indent="-228600" defTabSz="457200" eaLnBrk="0" hangingPunct="0">
              <a:spcAft>
                <a:spcPts val="400"/>
              </a:spcAft>
              <a:buClr>
                <a:srgbClr val="009AC7"/>
              </a:buClr>
              <a:buSzPct val="100000"/>
              <a:buFont typeface="Arial" panose="020B0604020202020204" pitchFamily="34" charset="0"/>
              <a:buChar char="•"/>
              <a:defRPr/>
            </a:pPr>
            <a:r>
              <a:rPr lang="en-GB" sz="1600" b="0" dirty="0">
                <a:solidFill>
                  <a:srgbClr val="505150"/>
                </a:solidFill>
                <a:latin typeface="+mj-lt"/>
              </a:rPr>
              <a:t>Documentation : </a:t>
            </a:r>
            <a:r>
              <a:rPr lang="en-GB" sz="1600" b="0" dirty="0">
                <a:solidFill>
                  <a:srgbClr val="505150"/>
                </a:solidFill>
                <a:latin typeface="+mj-lt"/>
                <a:hlinkClick r:id="rId3"/>
              </a:rPr>
              <a:t>https://scrapy.org/</a:t>
            </a:r>
            <a:endParaRPr lang="en-GB" sz="1600" b="0" dirty="0">
              <a:solidFill>
                <a:srgbClr val="505150"/>
              </a:solidFill>
              <a:latin typeface="+mj-lt"/>
            </a:endParaRPr>
          </a:p>
        </p:txBody>
      </p:sp>
      <p:cxnSp>
        <p:nvCxnSpPr>
          <p:cNvPr id="13" name="Straight Connector 14">
            <a:extLst>
              <a:ext uri="{FF2B5EF4-FFF2-40B4-BE49-F238E27FC236}">
                <a16:creationId xmlns:a16="http://schemas.microsoft.com/office/drawing/2014/main" id="{01797042-DE11-48E5-8561-0B98E3D863B8}"/>
              </a:ext>
            </a:extLst>
          </p:cNvPr>
          <p:cNvCxnSpPr/>
          <p:nvPr/>
        </p:nvCxnSpPr>
        <p:spPr>
          <a:xfrm>
            <a:off x="8003361" y="3713371"/>
            <a:ext cx="2497085" cy="0"/>
          </a:xfrm>
          <a:prstGeom prst="line">
            <a:avLst/>
          </a:prstGeom>
          <a:noFill/>
          <a:ln w="57150" cap="flat" cmpd="sng" algn="ctr">
            <a:solidFill>
              <a:srgbClr val="009AC7">
                <a:lumMod val="60000"/>
                <a:lumOff val="40000"/>
              </a:srgbClr>
            </a:solidFill>
            <a:prstDash val="solid"/>
          </a:ln>
          <a:effectLst/>
        </p:spPr>
      </p:cxnSp>
      <p:pic>
        <p:nvPicPr>
          <p:cNvPr id="3" name="Image 2">
            <a:extLst>
              <a:ext uri="{FF2B5EF4-FFF2-40B4-BE49-F238E27FC236}">
                <a16:creationId xmlns:a16="http://schemas.microsoft.com/office/drawing/2014/main" id="{7126AB8A-7A31-458A-894E-18D1F0CA32DF}"/>
              </a:ext>
            </a:extLst>
          </p:cNvPr>
          <p:cNvPicPr>
            <a:picLocks noChangeAspect="1"/>
          </p:cNvPicPr>
          <p:nvPr/>
        </p:nvPicPr>
        <p:blipFill>
          <a:blip r:embed="rId4"/>
          <a:stretch>
            <a:fillRect/>
          </a:stretch>
        </p:blipFill>
        <p:spPr>
          <a:xfrm>
            <a:off x="5770373" y="3299309"/>
            <a:ext cx="6067425" cy="1485900"/>
          </a:xfrm>
          <a:prstGeom prst="rect">
            <a:avLst/>
          </a:prstGeom>
        </p:spPr>
      </p:pic>
      <p:pic>
        <p:nvPicPr>
          <p:cNvPr id="4" name="Image 3">
            <a:extLst>
              <a:ext uri="{FF2B5EF4-FFF2-40B4-BE49-F238E27FC236}">
                <a16:creationId xmlns:a16="http://schemas.microsoft.com/office/drawing/2014/main" id="{764BAF6F-C3CF-441E-8817-ABEC31498A86}"/>
              </a:ext>
            </a:extLst>
          </p:cNvPr>
          <p:cNvPicPr>
            <a:picLocks noChangeAspect="1"/>
          </p:cNvPicPr>
          <p:nvPr/>
        </p:nvPicPr>
        <p:blipFill rotWithShape="1">
          <a:blip r:embed="rId5"/>
          <a:srcRect r="9417"/>
          <a:stretch/>
        </p:blipFill>
        <p:spPr>
          <a:xfrm>
            <a:off x="5770373" y="5470203"/>
            <a:ext cx="6082747" cy="981075"/>
          </a:xfrm>
          <a:prstGeom prst="rect">
            <a:avLst/>
          </a:prstGeom>
        </p:spPr>
      </p:pic>
      <p:sp>
        <p:nvSpPr>
          <p:cNvPr id="21" name="Content Placeholder 5">
            <a:extLst>
              <a:ext uri="{FF2B5EF4-FFF2-40B4-BE49-F238E27FC236}">
                <a16:creationId xmlns:a16="http://schemas.microsoft.com/office/drawing/2014/main" id="{EB4AF817-AFAD-4F26-937D-789C56767AB3}"/>
              </a:ext>
            </a:extLst>
          </p:cNvPr>
          <p:cNvSpPr txBox="1">
            <a:spLocks/>
          </p:cNvSpPr>
          <p:nvPr/>
        </p:nvSpPr>
        <p:spPr bwMode="auto">
          <a:xfrm>
            <a:off x="5858784" y="2938463"/>
            <a:ext cx="6333216" cy="360846"/>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lvl1pPr marL="0" indent="0" algn="l" defTabSz="342900" rtl="0" eaLnBrk="1" fontAlgn="base" hangingPunct="1">
              <a:spcBef>
                <a:spcPts val="0"/>
              </a:spcBef>
              <a:spcAft>
                <a:spcPts val="150"/>
              </a:spcAft>
              <a:buClr>
                <a:schemeClr val="bg2"/>
              </a:buClr>
              <a:buSzPct val="110000"/>
              <a:buFontTx/>
              <a:buNone/>
              <a:defRPr sz="1350" b="1" kern="1200">
                <a:solidFill>
                  <a:schemeClr val="tx1"/>
                </a:solidFill>
                <a:latin typeface="Arial"/>
                <a:ea typeface="ＭＳ Ｐゴシック" charset="-128"/>
                <a:cs typeface="Arial"/>
              </a:defRPr>
            </a:lvl1pPr>
            <a:lvl2pPr marL="342900" indent="-171450" algn="l" defTabSz="342900" rtl="0" eaLnBrk="1" fontAlgn="base" hangingPunct="1">
              <a:spcBef>
                <a:spcPts val="0"/>
              </a:spcBef>
              <a:spcAft>
                <a:spcPts val="150"/>
              </a:spcAft>
              <a:buClr>
                <a:schemeClr val="bg2"/>
              </a:buClr>
              <a:buSzPct val="80000"/>
              <a:buFont typeface="Wingdings" charset="2"/>
              <a:buChar char="§"/>
              <a:defRPr sz="1200" kern="1200">
                <a:solidFill>
                  <a:schemeClr val="tx1"/>
                </a:solidFill>
                <a:latin typeface="Arial"/>
                <a:ea typeface="ＭＳ Ｐゴシック" charset="-128"/>
                <a:cs typeface="Arial"/>
              </a:defRPr>
            </a:lvl2pPr>
            <a:lvl3pPr marL="514350" indent="-171450" algn="l" defTabSz="342900" rtl="0" eaLnBrk="1" fontAlgn="base" hangingPunct="1">
              <a:spcBef>
                <a:spcPts val="0"/>
              </a:spcBef>
              <a:spcAft>
                <a:spcPts val="150"/>
              </a:spcAft>
              <a:buClr>
                <a:schemeClr val="bg2"/>
              </a:buClr>
              <a:buFont typeface="Arial" pitchFamily="34" charset="0"/>
              <a:buChar char="–"/>
              <a:defRPr sz="900" kern="1200">
                <a:solidFill>
                  <a:schemeClr val="tx1"/>
                </a:solidFill>
                <a:latin typeface="Arial"/>
                <a:ea typeface="ＭＳ Ｐゴシック" charset="-128"/>
                <a:cs typeface="Arial"/>
              </a:defRPr>
            </a:lvl3pPr>
            <a:lvl4pPr marL="685800" indent="-171450" algn="l" defTabSz="342900" rtl="0" eaLnBrk="1" fontAlgn="base" hangingPunct="1">
              <a:spcBef>
                <a:spcPts val="0"/>
              </a:spcBef>
              <a:spcAft>
                <a:spcPts val="150"/>
              </a:spcAft>
              <a:buClr>
                <a:schemeClr val="bg2"/>
              </a:buClr>
              <a:buFont typeface="Arial" charset="0"/>
              <a:buChar char="•"/>
              <a:defRPr sz="750" kern="1200">
                <a:solidFill>
                  <a:schemeClr val="tx1"/>
                </a:solidFill>
                <a:latin typeface="Arial"/>
                <a:ea typeface="ＭＳ Ｐゴシック" charset="-128"/>
                <a:cs typeface="Arial"/>
              </a:defRPr>
            </a:lvl4pPr>
            <a:lvl5pPr marL="857250" indent="-171450" algn="l" defTabSz="342900" rtl="0" eaLnBrk="1" fontAlgn="base" hangingPunct="1">
              <a:spcBef>
                <a:spcPts val="0"/>
              </a:spcBef>
              <a:spcAft>
                <a:spcPts val="150"/>
              </a:spcAft>
              <a:buClr>
                <a:schemeClr val="bg2"/>
              </a:buClr>
              <a:buFont typeface="Arial" charset="0"/>
              <a:buChar char="•"/>
              <a:defRPr sz="750" kern="1200">
                <a:solidFill>
                  <a:schemeClr val="tx1"/>
                </a:solidFill>
                <a:latin typeface="Arial"/>
                <a:ea typeface="ＭＳ Ｐゴシック" charset="-128"/>
                <a:cs typeface="Arial"/>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a:lstStyle>
          <a:p>
            <a:pPr marL="228600" marR="0" lvl="0" indent="-228600" defTabSz="457200" rtl="0" eaLnBrk="0" fontAlgn="base" latinLnBrk="0" hangingPunct="0">
              <a:lnSpc>
                <a:spcPct val="100000"/>
              </a:lnSpc>
              <a:spcBef>
                <a:spcPts val="0"/>
              </a:spcBef>
              <a:spcAft>
                <a:spcPts val="400"/>
              </a:spcAft>
              <a:buClr>
                <a:srgbClr val="009AC7"/>
              </a:buClr>
              <a:buSzPct val="100000"/>
              <a:buFont typeface="Arial" panose="020B0604020202020204" pitchFamily="34" charset="0"/>
              <a:buChar char="•"/>
              <a:tabLst/>
              <a:defRPr/>
            </a:pPr>
            <a:r>
              <a:rPr lang="en-GB" sz="1600" b="0" dirty="0">
                <a:solidFill>
                  <a:srgbClr val="505150"/>
                </a:solidFill>
                <a:latin typeface="+mj-lt"/>
              </a:rPr>
              <a:t>Install package, import scripts</a:t>
            </a:r>
            <a:endParaRPr kumimoji="0" lang="en-GB" sz="1600" b="0" i="0" u="none" strike="noStrike" kern="1200" cap="none" spc="0" normalizeH="0" baseline="0" noProof="0" dirty="0">
              <a:ln>
                <a:noFill/>
              </a:ln>
              <a:solidFill>
                <a:srgbClr val="505150"/>
              </a:solidFill>
              <a:effectLst/>
              <a:uLnTx/>
              <a:uFillTx/>
              <a:latin typeface="+mj-lt"/>
              <a:ea typeface="ＭＳ Ｐゴシック" charset="-128"/>
              <a:cs typeface="Arial"/>
            </a:endParaRPr>
          </a:p>
        </p:txBody>
      </p:sp>
      <p:sp>
        <p:nvSpPr>
          <p:cNvPr id="22" name="Content Placeholder 5">
            <a:extLst>
              <a:ext uri="{FF2B5EF4-FFF2-40B4-BE49-F238E27FC236}">
                <a16:creationId xmlns:a16="http://schemas.microsoft.com/office/drawing/2014/main" id="{B978B780-6C7C-4D4E-8066-3C78D3EF5D4F}"/>
              </a:ext>
            </a:extLst>
          </p:cNvPr>
          <p:cNvSpPr txBox="1">
            <a:spLocks/>
          </p:cNvSpPr>
          <p:nvPr/>
        </p:nvSpPr>
        <p:spPr bwMode="auto">
          <a:xfrm>
            <a:off x="5858784" y="5136973"/>
            <a:ext cx="6333216" cy="360846"/>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lvl1pPr marL="0" indent="0" algn="l" defTabSz="342900" rtl="0" eaLnBrk="1" fontAlgn="base" hangingPunct="1">
              <a:spcBef>
                <a:spcPts val="0"/>
              </a:spcBef>
              <a:spcAft>
                <a:spcPts val="150"/>
              </a:spcAft>
              <a:buClr>
                <a:schemeClr val="bg2"/>
              </a:buClr>
              <a:buSzPct val="110000"/>
              <a:buFontTx/>
              <a:buNone/>
              <a:defRPr sz="1350" b="1" kern="1200">
                <a:solidFill>
                  <a:schemeClr val="tx1"/>
                </a:solidFill>
                <a:latin typeface="Arial"/>
                <a:ea typeface="ＭＳ Ｐゴシック" charset="-128"/>
                <a:cs typeface="Arial"/>
              </a:defRPr>
            </a:lvl1pPr>
            <a:lvl2pPr marL="342900" indent="-171450" algn="l" defTabSz="342900" rtl="0" eaLnBrk="1" fontAlgn="base" hangingPunct="1">
              <a:spcBef>
                <a:spcPts val="0"/>
              </a:spcBef>
              <a:spcAft>
                <a:spcPts val="150"/>
              </a:spcAft>
              <a:buClr>
                <a:schemeClr val="bg2"/>
              </a:buClr>
              <a:buSzPct val="80000"/>
              <a:buFont typeface="Wingdings" charset="2"/>
              <a:buChar char="§"/>
              <a:defRPr sz="1200" kern="1200">
                <a:solidFill>
                  <a:schemeClr val="tx1"/>
                </a:solidFill>
                <a:latin typeface="Arial"/>
                <a:ea typeface="ＭＳ Ｐゴシック" charset="-128"/>
                <a:cs typeface="Arial"/>
              </a:defRPr>
            </a:lvl2pPr>
            <a:lvl3pPr marL="514350" indent="-171450" algn="l" defTabSz="342900" rtl="0" eaLnBrk="1" fontAlgn="base" hangingPunct="1">
              <a:spcBef>
                <a:spcPts val="0"/>
              </a:spcBef>
              <a:spcAft>
                <a:spcPts val="150"/>
              </a:spcAft>
              <a:buClr>
                <a:schemeClr val="bg2"/>
              </a:buClr>
              <a:buFont typeface="Arial" pitchFamily="34" charset="0"/>
              <a:buChar char="–"/>
              <a:defRPr sz="900" kern="1200">
                <a:solidFill>
                  <a:schemeClr val="tx1"/>
                </a:solidFill>
                <a:latin typeface="Arial"/>
                <a:ea typeface="ＭＳ Ｐゴシック" charset="-128"/>
                <a:cs typeface="Arial"/>
              </a:defRPr>
            </a:lvl3pPr>
            <a:lvl4pPr marL="685800" indent="-171450" algn="l" defTabSz="342900" rtl="0" eaLnBrk="1" fontAlgn="base" hangingPunct="1">
              <a:spcBef>
                <a:spcPts val="0"/>
              </a:spcBef>
              <a:spcAft>
                <a:spcPts val="150"/>
              </a:spcAft>
              <a:buClr>
                <a:schemeClr val="bg2"/>
              </a:buClr>
              <a:buFont typeface="Arial" charset="0"/>
              <a:buChar char="•"/>
              <a:defRPr sz="750" kern="1200">
                <a:solidFill>
                  <a:schemeClr val="tx1"/>
                </a:solidFill>
                <a:latin typeface="Arial"/>
                <a:ea typeface="ＭＳ Ｐゴシック" charset="-128"/>
                <a:cs typeface="Arial"/>
              </a:defRPr>
            </a:lvl4pPr>
            <a:lvl5pPr marL="857250" indent="-171450" algn="l" defTabSz="342900" rtl="0" eaLnBrk="1" fontAlgn="base" hangingPunct="1">
              <a:spcBef>
                <a:spcPts val="0"/>
              </a:spcBef>
              <a:spcAft>
                <a:spcPts val="150"/>
              </a:spcAft>
              <a:buClr>
                <a:schemeClr val="bg2"/>
              </a:buClr>
              <a:buFont typeface="Arial" charset="0"/>
              <a:buChar char="•"/>
              <a:defRPr sz="750" kern="1200">
                <a:solidFill>
                  <a:schemeClr val="tx1"/>
                </a:solidFill>
                <a:latin typeface="Arial"/>
                <a:ea typeface="ＭＳ Ｐゴシック" charset="-128"/>
                <a:cs typeface="Arial"/>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a:lstStyle>
          <a:p>
            <a:pPr marL="228600" marR="0" lvl="0" indent="-228600" defTabSz="457200" rtl="0" eaLnBrk="0" fontAlgn="base" latinLnBrk="0" hangingPunct="0">
              <a:lnSpc>
                <a:spcPct val="100000"/>
              </a:lnSpc>
              <a:spcBef>
                <a:spcPts val="0"/>
              </a:spcBef>
              <a:spcAft>
                <a:spcPts val="400"/>
              </a:spcAft>
              <a:buClr>
                <a:srgbClr val="009AC7"/>
              </a:buClr>
              <a:buSzPct val="100000"/>
              <a:buFont typeface="Arial" panose="020B0604020202020204" pitchFamily="34" charset="0"/>
              <a:buChar char="•"/>
              <a:tabLst/>
              <a:defRPr/>
            </a:pPr>
            <a:r>
              <a:rPr kumimoji="0" lang="en-GB" sz="1600" b="0" i="0" u="none" strike="noStrike" kern="1200" cap="none" spc="0" normalizeH="0" baseline="0" noProof="0" dirty="0">
                <a:ln>
                  <a:noFill/>
                </a:ln>
                <a:solidFill>
                  <a:srgbClr val="505150"/>
                </a:solidFill>
                <a:effectLst/>
                <a:uLnTx/>
                <a:uFillTx/>
                <a:latin typeface="+mj-lt"/>
                <a:ea typeface="ＭＳ Ｐゴシック" charset="-128"/>
                <a:cs typeface="Arial"/>
              </a:rPr>
              <a:t>Create the scraping loop for each reviews</a:t>
            </a:r>
          </a:p>
        </p:txBody>
      </p:sp>
      <p:pic>
        <p:nvPicPr>
          <p:cNvPr id="23" name="Image 22">
            <a:extLst>
              <a:ext uri="{FF2B5EF4-FFF2-40B4-BE49-F238E27FC236}">
                <a16:creationId xmlns:a16="http://schemas.microsoft.com/office/drawing/2014/main" id="{CDBE3528-5377-41C5-8E59-A16085BCB721}"/>
              </a:ext>
            </a:extLst>
          </p:cNvPr>
          <p:cNvPicPr>
            <a:picLocks noChangeAspect="1"/>
          </p:cNvPicPr>
          <p:nvPr/>
        </p:nvPicPr>
        <p:blipFill rotWithShape="1">
          <a:blip r:embed="rId6"/>
          <a:srcRect b="25679"/>
          <a:stretch/>
        </p:blipFill>
        <p:spPr>
          <a:xfrm>
            <a:off x="530113" y="2757113"/>
            <a:ext cx="5132216" cy="1246764"/>
          </a:xfrm>
          <a:prstGeom prst="rect">
            <a:avLst/>
          </a:prstGeom>
        </p:spPr>
      </p:pic>
      <p:sp>
        <p:nvSpPr>
          <p:cNvPr id="24" name="Content Placeholder 5">
            <a:extLst>
              <a:ext uri="{FF2B5EF4-FFF2-40B4-BE49-F238E27FC236}">
                <a16:creationId xmlns:a16="http://schemas.microsoft.com/office/drawing/2014/main" id="{74BCEBB2-0215-4207-BDEF-38F4A483E113}"/>
              </a:ext>
            </a:extLst>
          </p:cNvPr>
          <p:cNvSpPr txBox="1">
            <a:spLocks/>
          </p:cNvSpPr>
          <p:nvPr/>
        </p:nvSpPr>
        <p:spPr>
          <a:xfrm>
            <a:off x="238332" y="1152042"/>
            <a:ext cx="5824539" cy="682624"/>
          </a:xfrm>
          <a:prstGeom prst="rect">
            <a:avLst/>
          </a:prstGeom>
        </p:spPr>
        <p:txBody>
          <a:bodyPr anchor="ctr"/>
          <a:lstStyle>
            <a:lvl1pPr marL="263525" indent="-263525" algn="l" rtl="0" eaLnBrk="0" fontAlgn="base" hangingPunct="0">
              <a:spcBef>
                <a:spcPts val="300"/>
              </a:spcBef>
              <a:spcAft>
                <a:spcPts val="300"/>
              </a:spcAft>
              <a:buClr>
                <a:schemeClr val="accent2"/>
              </a:buClr>
              <a:buSzPct val="120000"/>
              <a:buFont typeface="Wingdings" pitchFamily="2" charset="2"/>
              <a:buChar char="§"/>
              <a:defRPr sz="1400" kern="1200">
                <a:solidFill>
                  <a:srgbClr val="262626"/>
                </a:solidFill>
                <a:latin typeface="Calibri" pitchFamily="34" charset="0"/>
                <a:ea typeface="Calibri" pitchFamily="34" charset="0"/>
                <a:cs typeface="Calibri" pitchFamily="34" charset="0"/>
              </a:defRPr>
            </a:lvl1pPr>
            <a:lvl2pPr marL="538163" indent="-266700" algn="l" rtl="0" eaLnBrk="0" fontAlgn="base" hangingPunct="0">
              <a:spcBef>
                <a:spcPts val="300"/>
              </a:spcBef>
              <a:spcAft>
                <a:spcPts val="300"/>
              </a:spcAft>
              <a:buClr>
                <a:schemeClr val="tx2"/>
              </a:buClr>
              <a:buFont typeface="Arial" pitchFamily="34" charset="0"/>
              <a:buChar char="–"/>
              <a:defRPr sz="1200" kern="1200">
                <a:solidFill>
                  <a:srgbClr val="262626"/>
                </a:solidFill>
                <a:latin typeface="Calibri" pitchFamily="34" charset="0"/>
                <a:ea typeface="Calibri" pitchFamily="34" charset="0"/>
                <a:cs typeface="Calibri" pitchFamily="34" charset="0"/>
              </a:defRPr>
            </a:lvl2pPr>
            <a:lvl3pPr marL="712788" indent="-180975" algn="l" rtl="0" eaLnBrk="0" fontAlgn="base" hangingPunct="0">
              <a:spcBef>
                <a:spcPts val="300"/>
              </a:spcBef>
              <a:spcAft>
                <a:spcPts val="300"/>
              </a:spcAft>
              <a:buFont typeface="Arial" pitchFamily="34" charset="0"/>
              <a:buChar char="•"/>
              <a:defRPr sz="1100" kern="1200">
                <a:solidFill>
                  <a:srgbClr val="262626"/>
                </a:solidFill>
                <a:latin typeface="Calibri" pitchFamily="34" charset="0"/>
                <a:ea typeface="Calibri" pitchFamily="34" charset="0"/>
                <a:cs typeface="Calibri" pitchFamily="34" charset="0"/>
              </a:defRPr>
            </a:lvl3pPr>
            <a:lvl4pPr marL="893763" indent="-180975" algn="l" rtl="0" eaLnBrk="0" fontAlgn="base" hangingPunct="0">
              <a:spcBef>
                <a:spcPts val="300"/>
              </a:spcBef>
              <a:spcAft>
                <a:spcPts val="300"/>
              </a:spcAft>
              <a:buFont typeface="Arial" pitchFamily="34" charset="0"/>
              <a:buChar char="–"/>
              <a:defRPr sz="1000" kern="1200">
                <a:solidFill>
                  <a:srgbClr val="262626"/>
                </a:solidFill>
                <a:latin typeface="Calibri" pitchFamily="34" charset="0"/>
                <a:ea typeface="Calibri" pitchFamily="34" charset="0"/>
                <a:cs typeface="Calibri" pitchFamily="34" charset="0"/>
              </a:defRPr>
            </a:lvl4pPr>
            <a:lvl5pPr marL="1165225" indent="-271463" algn="l" rtl="0" eaLnBrk="0" fontAlgn="base" hangingPunct="0">
              <a:spcBef>
                <a:spcPts val="300"/>
              </a:spcBef>
              <a:spcAft>
                <a:spcPts val="300"/>
              </a:spcAft>
              <a:buFont typeface="Arial" pitchFamily="34" charset="0"/>
              <a:buChar char="»"/>
              <a:defRPr sz="1000" kern="1200">
                <a:solidFill>
                  <a:srgbClr val="262626"/>
                </a:solidFill>
                <a:latin typeface="Calibri" pitchFamily="34" charset="0"/>
                <a:ea typeface="Calibri" pitchFamily="34" charset="0"/>
                <a:cs typeface="Calibri"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Clr>
                <a:srgbClr val="8DC63F"/>
              </a:buClr>
              <a:buFont typeface="Wingdings" pitchFamily="2" charset="2"/>
              <a:buNone/>
            </a:pPr>
            <a:r>
              <a:rPr lang="en-GB" sz="2400" b="1" dirty="0">
                <a:solidFill>
                  <a:schemeClr val="accent1"/>
                </a:solidFill>
                <a:latin typeface="+mj-lt"/>
              </a:rPr>
              <a:t>HTML structure</a:t>
            </a:r>
          </a:p>
        </p:txBody>
      </p:sp>
      <p:sp>
        <p:nvSpPr>
          <p:cNvPr id="25" name="Triangle isocèle 24">
            <a:extLst>
              <a:ext uri="{FF2B5EF4-FFF2-40B4-BE49-F238E27FC236}">
                <a16:creationId xmlns:a16="http://schemas.microsoft.com/office/drawing/2014/main" id="{17633646-541E-4599-A591-E0FDE1DF87AD}"/>
              </a:ext>
            </a:extLst>
          </p:cNvPr>
          <p:cNvSpPr/>
          <p:nvPr/>
        </p:nvSpPr>
        <p:spPr>
          <a:xfrm rot="10800000">
            <a:off x="2811298" y="4084093"/>
            <a:ext cx="569845" cy="278295"/>
          </a:xfrm>
          <a:prstGeom prst="triangle">
            <a:avLst/>
          </a:prstGeom>
          <a:solidFill>
            <a:srgbClr val="44D5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7" name="Content Placeholder 5">
            <a:extLst>
              <a:ext uri="{FF2B5EF4-FFF2-40B4-BE49-F238E27FC236}">
                <a16:creationId xmlns:a16="http://schemas.microsoft.com/office/drawing/2014/main" id="{606671D9-4B40-4BDE-9C24-58457BF1865C}"/>
              </a:ext>
            </a:extLst>
          </p:cNvPr>
          <p:cNvSpPr txBox="1">
            <a:spLocks/>
          </p:cNvSpPr>
          <p:nvPr/>
        </p:nvSpPr>
        <p:spPr bwMode="auto">
          <a:xfrm>
            <a:off x="3489187" y="3980135"/>
            <a:ext cx="1374361" cy="544965"/>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lvl1pPr marL="0" indent="0" algn="l" defTabSz="342900" rtl="0" eaLnBrk="1" fontAlgn="base" hangingPunct="1">
              <a:spcBef>
                <a:spcPts val="0"/>
              </a:spcBef>
              <a:spcAft>
                <a:spcPts val="150"/>
              </a:spcAft>
              <a:buClr>
                <a:schemeClr val="bg2"/>
              </a:buClr>
              <a:buSzPct val="110000"/>
              <a:buFontTx/>
              <a:buNone/>
              <a:defRPr sz="1350" b="1" kern="1200">
                <a:solidFill>
                  <a:schemeClr val="tx1"/>
                </a:solidFill>
                <a:latin typeface="Arial"/>
                <a:ea typeface="ＭＳ Ｐゴシック" charset="-128"/>
                <a:cs typeface="Arial"/>
              </a:defRPr>
            </a:lvl1pPr>
            <a:lvl2pPr marL="342900" indent="-171450" algn="l" defTabSz="342900" rtl="0" eaLnBrk="1" fontAlgn="base" hangingPunct="1">
              <a:spcBef>
                <a:spcPts val="0"/>
              </a:spcBef>
              <a:spcAft>
                <a:spcPts val="150"/>
              </a:spcAft>
              <a:buClr>
                <a:schemeClr val="bg2"/>
              </a:buClr>
              <a:buSzPct val="80000"/>
              <a:buFont typeface="Wingdings" charset="2"/>
              <a:buChar char="§"/>
              <a:defRPr sz="1200" kern="1200">
                <a:solidFill>
                  <a:schemeClr val="tx1"/>
                </a:solidFill>
                <a:latin typeface="Arial"/>
                <a:ea typeface="ＭＳ Ｐゴシック" charset="-128"/>
                <a:cs typeface="Arial"/>
              </a:defRPr>
            </a:lvl2pPr>
            <a:lvl3pPr marL="514350" indent="-171450" algn="l" defTabSz="342900" rtl="0" eaLnBrk="1" fontAlgn="base" hangingPunct="1">
              <a:spcBef>
                <a:spcPts val="0"/>
              </a:spcBef>
              <a:spcAft>
                <a:spcPts val="150"/>
              </a:spcAft>
              <a:buClr>
                <a:schemeClr val="bg2"/>
              </a:buClr>
              <a:buFont typeface="Arial" pitchFamily="34" charset="0"/>
              <a:buChar char="–"/>
              <a:defRPr sz="900" kern="1200">
                <a:solidFill>
                  <a:schemeClr val="tx1"/>
                </a:solidFill>
                <a:latin typeface="Arial"/>
                <a:ea typeface="ＭＳ Ｐゴシック" charset="-128"/>
                <a:cs typeface="Arial"/>
              </a:defRPr>
            </a:lvl3pPr>
            <a:lvl4pPr marL="685800" indent="-171450" algn="l" defTabSz="342900" rtl="0" eaLnBrk="1" fontAlgn="base" hangingPunct="1">
              <a:spcBef>
                <a:spcPts val="0"/>
              </a:spcBef>
              <a:spcAft>
                <a:spcPts val="150"/>
              </a:spcAft>
              <a:buClr>
                <a:schemeClr val="bg2"/>
              </a:buClr>
              <a:buFont typeface="Arial" charset="0"/>
              <a:buChar char="•"/>
              <a:defRPr sz="750" kern="1200">
                <a:solidFill>
                  <a:schemeClr val="tx1"/>
                </a:solidFill>
                <a:latin typeface="Arial"/>
                <a:ea typeface="ＭＳ Ｐゴシック" charset="-128"/>
                <a:cs typeface="Arial"/>
              </a:defRPr>
            </a:lvl4pPr>
            <a:lvl5pPr marL="857250" indent="-171450" algn="l" defTabSz="342900" rtl="0" eaLnBrk="1" fontAlgn="base" hangingPunct="1">
              <a:spcBef>
                <a:spcPts val="0"/>
              </a:spcBef>
              <a:spcAft>
                <a:spcPts val="150"/>
              </a:spcAft>
              <a:buClr>
                <a:schemeClr val="bg2"/>
              </a:buClr>
              <a:buFont typeface="Arial" charset="0"/>
              <a:buChar char="•"/>
              <a:defRPr sz="750" kern="1200">
                <a:solidFill>
                  <a:schemeClr val="tx1"/>
                </a:solidFill>
                <a:latin typeface="Arial"/>
                <a:ea typeface="ＭＳ Ｐゴシック" charset="-128"/>
                <a:cs typeface="Arial"/>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a:lstStyle>
          <a:p>
            <a:pPr marR="0" lvl="0" algn="l" defTabSz="457200" rtl="0" eaLnBrk="0" fontAlgn="base" latinLnBrk="0" hangingPunct="0">
              <a:lnSpc>
                <a:spcPct val="100000"/>
              </a:lnSpc>
              <a:spcBef>
                <a:spcPts val="0"/>
              </a:spcBef>
              <a:spcAft>
                <a:spcPts val="400"/>
              </a:spcAft>
              <a:buClr>
                <a:srgbClr val="009AC7"/>
              </a:buClr>
              <a:buSzPct val="100000"/>
              <a:tabLst/>
              <a:defRPr/>
            </a:pPr>
            <a:r>
              <a:rPr lang="en-GB" sz="1600" b="0" dirty="0">
                <a:solidFill>
                  <a:srgbClr val="505150"/>
                </a:solidFill>
                <a:latin typeface="+mj-lt"/>
              </a:rPr>
              <a:t>CTRL + MAJ + I</a:t>
            </a:r>
          </a:p>
        </p:txBody>
      </p:sp>
      <p:pic>
        <p:nvPicPr>
          <p:cNvPr id="30" name="Image 29">
            <a:extLst>
              <a:ext uri="{FF2B5EF4-FFF2-40B4-BE49-F238E27FC236}">
                <a16:creationId xmlns:a16="http://schemas.microsoft.com/office/drawing/2014/main" id="{31CFB4CE-B4AE-43BA-8025-240C62501ADA}"/>
              </a:ext>
            </a:extLst>
          </p:cNvPr>
          <p:cNvPicPr>
            <a:picLocks noChangeAspect="1"/>
          </p:cNvPicPr>
          <p:nvPr/>
        </p:nvPicPr>
        <p:blipFill>
          <a:blip r:embed="rId7"/>
          <a:stretch>
            <a:fillRect/>
          </a:stretch>
        </p:blipFill>
        <p:spPr>
          <a:xfrm>
            <a:off x="685566" y="4464382"/>
            <a:ext cx="4615303" cy="2169365"/>
          </a:xfrm>
          <a:prstGeom prst="rect">
            <a:avLst/>
          </a:prstGeom>
        </p:spPr>
      </p:pic>
    </p:spTree>
    <p:extLst>
      <p:ext uri="{BB962C8B-B14F-4D97-AF65-F5344CB8AC3E}">
        <p14:creationId xmlns:p14="http://schemas.microsoft.com/office/powerpoint/2010/main" val="104842936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3A323D-E801-4542-AFA6-07B29CB74768}"/>
              </a:ext>
            </a:extLst>
          </p:cNvPr>
          <p:cNvSpPr>
            <a:spLocks noGrp="1"/>
          </p:cNvSpPr>
          <p:nvPr>
            <p:ph type="title"/>
          </p:nvPr>
        </p:nvSpPr>
        <p:spPr/>
        <p:txBody>
          <a:bodyPr/>
          <a:lstStyle/>
          <a:p>
            <a:r>
              <a:rPr lang="en-US" dirty="0"/>
              <a:t>To go further…</a:t>
            </a:r>
          </a:p>
        </p:txBody>
      </p:sp>
      <p:grpSp>
        <p:nvGrpSpPr>
          <p:cNvPr id="15" name="Group 2">
            <a:extLst>
              <a:ext uri="{FF2B5EF4-FFF2-40B4-BE49-F238E27FC236}">
                <a16:creationId xmlns:a16="http://schemas.microsoft.com/office/drawing/2014/main" id="{F83562CC-26A3-4ECC-9F64-26D709682221}"/>
              </a:ext>
            </a:extLst>
          </p:cNvPr>
          <p:cNvGrpSpPr/>
          <p:nvPr/>
        </p:nvGrpSpPr>
        <p:grpSpPr>
          <a:xfrm>
            <a:off x="470888" y="1700808"/>
            <a:ext cx="11457586" cy="3672408"/>
            <a:chOff x="470888" y="1700808"/>
            <a:chExt cx="11457586" cy="3672408"/>
          </a:xfrm>
        </p:grpSpPr>
        <p:sp>
          <p:nvSpPr>
            <p:cNvPr id="10" name="Rectangle 3">
              <a:extLst>
                <a:ext uri="{FF2B5EF4-FFF2-40B4-BE49-F238E27FC236}">
                  <a16:creationId xmlns:a16="http://schemas.microsoft.com/office/drawing/2014/main" id="{41E89187-F0E5-43FC-A69F-7AADE3BD703D}"/>
                </a:ext>
              </a:extLst>
            </p:cNvPr>
            <p:cNvSpPr/>
            <p:nvPr/>
          </p:nvSpPr>
          <p:spPr>
            <a:xfrm>
              <a:off x="2195999" y="1815498"/>
              <a:ext cx="9732475" cy="1138773"/>
            </a:xfrm>
            <a:prstGeom prst="rect">
              <a:avLst/>
            </a:prstGeom>
          </p:spPr>
          <p:txBody>
            <a:bodyPr wrap="square">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2B143D">
                      <a:lumMod val="75000"/>
                      <a:lumOff val="25000"/>
                    </a:srgbClr>
                  </a:solidFill>
                  <a:effectLst/>
                  <a:uLnTx/>
                  <a:uFillTx/>
                  <a:latin typeface="Verdana"/>
                  <a:ea typeface="ＭＳ Ｐゴシック" pitchFamily="34" charset="-128"/>
                  <a:cs typeface="+mn-cs"/>
                </a:rPr>
                <a:t>Feature Engineering and Selection</a:t>
              </a:r>
              <a:r>
                <a:rPr kumimoji="0" lang="en-US" sz="2400" b="0" i="0" u="none" strike="noStrike" kern="1200" cap="none" spc="0" normalizeH="0" baseline="0" noProof="0" dirty="0">
                  <a:ln>
                    <a:noFill/>
                  </a:ln>
                  <a:solidFill>
                    <a:srgbClr val="941E3B"/>
                  </a:solidFill>
                  <a:effectLst/>
                  <a:uLnTx/>
                  <a:uFillTx/>
                  <a:latin typeface="Verdana"/>
                  <a:ea typeface="ＭＳ Ｐゴシック" pitchFamily="34" charset="-128"/>
                  <a:cs typeface="+mn-cs"/>
                </a:rPr>
                <a:t/>
              </a:r>
              <a:br>
                <a:rPr kumimoji="0" lang="en-US" sz="2400" b="0" i="0" u="none" strike="noStrike" kern="1200" cap="none" spc="0" normalizeH="0" baseline="0" noProof="0" dirty="0">
                  <a:ln>
                    <a:noFill/>
                  </a:ln>
                  <a:solidFill>
                    <a:srgbClr val="941E3B"/>
                  </a:solidFill>
                  <a:effectLst/>
                  <a:uLnTx/>
                  <a:uFillTx/>
                  <a:latin typeface="Verdana"/>
                  <a:ea typeface="ＭＳ Ｐゴシック" pitchFamily="34" charset="-128"/>
                  <a:cs typeface="+mn-cs"/>
                </a:rPr>
              </a:br>
              <a:r>
                <a:rPr kumimoji="0" lang="en-US" sz="1600" b="0" i="1" u="none" strike="noStrike" kern="1200" cap="none" spc="0" normalizeH="0" baseline="0" noProof="0" dirty="0">
                  <a:ln>
                    <a:noFill/>
                  </a:ln>
                  <a:solidFill>
                    <a:srgbClr val="505150"/>
                  </a:solidFill>
                  <a:effectLst/>
                  <a:uLnTx/>
                  <a:uFillTx/>
                  <a:latin typeface="Verdana"/>
                  <a:ea typeface="ＭＳ Ｐゴシック" pitchFamily="34" charset="-128"/>
                  <a:cs typeface="+mn-cs"/>
                </a:rPr>
                <a:t>CS 294: Practical Machine Learning. October 1st, 2009</a:t>
              </a:r>
              <a:r>
                <a:rPr kumimoji="0" lang="en-US" sz="1600" b="0" i="0" u="none" strike="noStrike" kern="1200" cap="none" spc="0" normalizeH="0" baseline="0" noProof="0" dirty="0">
                  <a:ln>
                    <a:noFill/>
                  </a:ln>
                  <a:solidFill>
                    <a:srgbClr val="505150"/>
                  </a:solidFill>
                  <a:effectLst/>
                  <a:uLnTx/>
                  <a:uFillTx/>
                  <a:latin typeface="Verdana"/>
                  <a:ea typeface="ＭＳ Ｐゴシック" pitchFamily="34" charset="-128"/>
                  <a:cs typeface="+mn-cs"/>
                </a:rPr>
                <a:t>.</a:t>
              </a:r>
              <a:br>
                <a:rPr kumimoji="0" lang="en-US" sz="1600" b="0" i="0" u="none" strike="noStrike" kern="1200" cap="none" spc="0" normalizeH="0" baseline="0" noProof="0" dirty="0">
                  <a:ln>
                    <a:noFill/>
                  </a:ln>
                  <a:solidFill>
                    <a:srgbClr val="505150"/>
                  </a:solidFill>
                  <a:effectLst/>
                  <a:uLnTx/>
                  <a:uFillTx/>
                  <a:latin typeface="Verdana"/>
                  <a:ea typeface="ＭＳ Ｐゴシック" pitchFamily="34" charset="-128"/>
                  <a:cs typeface="+mn-cs"/>
                </a:rPr>
              </a:br>
              <a:r>
                <a:rPr kumimoji="0" lang="en-US" sz="1600" b="0" i="0" u="none" strike="noStrike" kern="1200" cap="none" spc="0" normalizeH="0" baseline="0" noProof="0" dirty="0">
                  <a:ln>
                    <a:noFill/>
                  </a:ln>
                  <a:solidFill>
                    <a:srgbClr val="505150"/>
                  </a:solidFill>
                  <a:effectLst/>
                  <a:uLnTx/>
                  <a:uFillTx/>
                  <a:latin typeface="Verdana"/>
                  <a:ea typeface="ＭＳ Ｐゴシック" pitchFamily="34" charset="-128"/>
                  <a:cs typeface="+mn-cs"/>
                </a:rPr>
                <a:t>Alexandre Bouchard-</a:t>
              </a:r>
              <a:r>
                <a:rPr kumimoji="0" lang="en-US" sz="1600" b="0" i="0" u="none" strike="noStrike" kern="1200" cap="none" spc="0" normalizeH="0" baseline="0" noProof="0" dirty="0" err="1">
                  <a:ln>
                    <a:noFill/>
                  </a:ln>
                  <a:solidFill>
                    <a:srgbClr val="505150"/>
                  </a:solidFill>
                  <a:effectLst/>
                  <a:uLnTx/>
                  <a:uFillTx/>
                  <a:latin typeface="Verdana"/>
                  <a:ea typeface="ＭＳ Ｐゴシック" pitchFamily="34" charset="-128"/>
                  <a:cs typeface="+mn-cs"/>
                </a:rPr>
                <a:t>Côté</a:t>
              </a:r>
              <a:r>
                <a:rPr kumimoji="0" lang="en-US" sz="1600" b="0" i="0" u="none" strike="noStrike" kern="1200" cap="none" spc="0" normalizeH="0" baseline="0" noProof="0" dirty="0">
                  <a:ln>
                    <a:noFill/>
                  </a:ln>
                  <a:solidFill>
                    <a:srgbClr val="505150"/>
                  </a:solidFill>
                  <a:effectLst/>
                  <a:uLnTx/>
                  <a:uFillTx/>
                  <a:latin typeface="Verdana"/>
                  <a:ea typeface="ＭＳ Ｐゴシック" pitchFamily="34" charset="-128"/>
                  <a:cs typeface="+mn-cs"/>
                </a:rPr>
                <a:t/>
              </a:r>
              <a:br>
                <a:rPr kumimoji="0" lang="en-US" sz="1600" b="0" i="0" u="none" strike="noStrike" kern="1200" cap="none" spc="0" normalizeH="0" baseline="0" noProof="0" dirty="0">
                  <a:ln>
                    <a:noFill/>
                  </a:ln>
                  <a:solidFill>
                    <a:srgbClr val="505150"/>
                  </a:solidFill>
                  <a:effectLst/>
                  <a:uLnTx/>
                  <a:uFillTx/>
                  <a:latin typeface="Verdana"/>
                  <a:ea typeface="ＭＳ Ｐゴシック" pitchFamily="34" charset="-128"/>
                  <a:cs typeface="+mn-cs"/>
                </a:rPr>
              </a:br>
              <a:r>
                <a:rPr kumimoji="0" lang="en-US" sz="1200" b="0" i="0" u="none" strike="noStrike" kern="1200" cap="none" spc="0" normalizeH="0" baseline="0" noProof="0" dirty="0">
                  <a:ln>
                    <a:noFill/>
                  </a:ln>
                  <a:solidFill>
                    <a:srgbClr val="FFFFFE">
                      <a:lumMod val="50000"/>
                    </a:srgbClr>
                  </a:solidFill>
                  <a:effectLst/>
                  <a:uLnTx/>
                  <a:uFillTx/>
                  <a:latin typeface="Verdana"/>
                  <a:ea typeface="ＭＳ Ｐゴシック" pitchFamily="34" charset="-128"/>
                  <a:cs typeface="+mn-cs"/>
                  <a:hlinkClick r:id="rId3"/>
                </a:rPr>
                <a:t>https://people.eecs.berkeley.edu/~jordan/courses/294-fall09/lectures/feature/slides.pdf</a:t>
              </a:r>
              <a:endParaRPr kumimoji="0" lang="en-US" sz="1200" b="0" i="0" u="none" strike="noStrike" kern="1200" cap="none" spc="0" normalizeH="0" baseline="0" noProof="0" dirty="0">
                <a:ln>
                  <a:noFill/>
                </a:ln>
                <a:solidFill>
                  <a:srgbClr val="FFFFFE">
                    <a:lumMod val="50000"/>
                  </a:srgbClr>
                </a:solidFill>
                <a:effectLst/>
                <a:uLnTx/>
                <a:uFillTx/>
                <a:latin typeface="Verdana"/>
                <a:ea typeface="ＭＳ Ｐゴシック" pitchFamily="34" charset="-128"/>
                <a:cs typeface="+mn-cs"/>
              </a:endParaRPr>
            </a:p>
          </p:txBody>
        </p:sp>
        <p:pic>
          <p:nvPicPr>
            <p:cNvPr id="11" name="Picture 4">
              <a:extLst>
                <a:ext uri="{FF2B5EF4-FFF2-40B4-BE49-F238E27FC236}">
                  <a16:creationId xmlns:a16="http://schemas.microsoft.com/office/drawing/2014/main" id="{50580E56-7C6C-4887-A4A7-2BFB5880254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70888" y="1700808"/>
              <a:ext cx="1368152" cy="1368152"/>
            </a:xfrm>
            <a:prstGeom prst="rect">
              <a:avLst/>
            </a:prstGeom>
          </p:spPr>
        </p:pic>
        <p:pic>
          <p:nvPicPr>
            <p:cNvPr id="12" name="Picture 5">
              <a:extLst>
                <a:ext uri="{FF2B5EF4-FFF2-40B4-BE49-F238E27FC236}">
                  <a16:creationId xmlns:a16="http://schemas.microsoft.com/office/drawing/2014/main" id="{2F704F51-F5F3-4F10-ACD4-895E7295A64B}"/>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70888" y="4005064"/>
              <a:ext cx="1368152" cy="1368152"/>
            </a:xfrm>
            <a:prstGeom prst="rect">
              <a:avLst/>
            </a:prstGeom>
          </p:spPr>
        </p:pic>
        <p:sp>
          <p:nvSpPr>
            <p:cNvPr id="13" name="Rectangle 6">
              <a:extLst>
                <a:ext uri="{FF2B5EF4-FFF2-40B4-BE49-F238E27FC236}">
                  <a16:creationId xmlns:a16="http://schemas.microsoft.com/office/drawing/2014/main" id="{275AB027-A3B7-4F0D-9482-ED2D0E974C82}"/>
                </a:ext>
              </a:extLst>
            </p:cNvPr>
            <p:cNvSpPr/>
            <p:nvPr/>
          </p:nvSpPr>
          <p:spPr>
            <a:xfrm>
              <a:off x="2195999" y="4119754"/>
              <a:ext cx="9732475" cy="1138773"/>
            </a:xfrm>
            <a:prstGeom prst="rect">
              <a:avLst/>
            </a:prstGeom>
          </p:spPr>
          <p:txBody>
            <a:bodyPr wrap="square">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2B143D">
                      <a:lumMod val="75000"/>
                      <a:lumOff val="25000"/>
                    </a:srgbClr>
                  </a:solidFill>
                  <a:effectLst/>
                  <a:uLnTx/>
                  <a:uFillTx/>
                  <a:latin typeface="Verdana"/>
                  <a:ea typeface="ＭＳ Ｐゴシック" pitchFamily="34" charset="-128"/>
                  <a:cs typeface="+mn-cs"/>
                </a:rPr>
                <a:t>Stemming and lemmatization</a:t>
              </a:r>
              <a:r>
                <a:rPr kumimoji="0" lang="en-US" sz="2400" b="0" i="0" u="none" strike="noStrike" kern="1200" cap="none" spc="0" normalizeH="0" baseline="0" noProof="0" dirty="0">
                  <a:ln>
                    <a:noFill/>
                  </a:ln>
                  <a:solidFill>
                    <a:srgbClr val="8DC63F"/>
                  </a:solidFill>
                  <a:effectLst/>
                  <a:uLnTx/>
                  <a:uFillTx/>
                  <a:latin typeface="Verdana"/>
                  <a:ea typeface="ＭＳ Ｐゴシック" pitchFamily="34" charset="-128"/>
                  <a:cs typeface="+mn-cs"/>
                </a:rPr>
                <a:t/>
              </a:r>
              <a:br>
                <a:rPr kumimoji="0" lang="en-US" sz="2400" b="0" i="0" u="none" strike="noStrike" kern="1200" cap="none" spc="0" normalizeH="0" baseline="0" noProof="0" dirty="0">
                  <a:ln>
                    <a:noFill/>
                  </a:ln>
                  <a:solidFill>
                    <a:srgbClr val="8DC63F"/>
                  </a:solidFill>
                  <a:effectLst/>
                  <a:uLnTx/>
                  <a:uFillTx/>
                  <a:latin typeface="Verdana"/>
                  <a:ea typeface="ＭＳ Ｐゴシック" pitchFamily="34" charset="-128"/>
                  <a:cs typeface="+mn-cs"/>
                </a:rPr>
              </a:br>
              <a:r>
                <a:rPr kumimoji="0" lang="en-US" sz="1600" b="0" i="1" u="none" strike="noStrike" kern="1200" cap="none" spc="0" normalizeH="0" baseline="0" noProof="0" dirty="0">
                  <a:ln>
                    <a:noFill/>
                  </a:ln>
                  <a:solidFill>
                    <a:srgbClr val="505150"/>
                  </a:solidFill>
                  <a:effectLst/>
                  <a:uLnTx/>
                  <a:uFillTx/>
                  <a:latin typeface="Verdana"/>
                  <a:ea typeface="ＭＳ Ｐゴシック" pitchFamily="34" charset="-128"/>
                  <a:cs typeface="+mn-cs"/>
                </a:rPr>
                <a:t>An Introduction to Information Retrieval, 2009</a:t>
              </a:r>
              <a:r>
                <a:rPr kumimoji="0" lang="en-US" sz="1600" b="0" i="0" u="none" strike="noStrike" kern="1200" cap="none" spc="0" normalizeH="0" baseline="0" noProof="0" dirty="0">
                  <a:ln>
                    <a:noFill/>
                  </a:ln>
                  <a:solidFill>
                    <a:srgbClr val="505150"/>
                  </a:solidFill>
                  <a:effectLst/>
                  <a:uLnTx/>
                  <a:uFillTx/>
                  <a:latin typeface="Verdana"/>
                  <a:ea typeface="ＭＳ Ｐゴシック" pitchFamily="34" charset="-128"/>
                  <a:cs typeface="+mn-cs"/>
                </a:rPr>
                <a:t>.</a:t>
              </a:r>
              <a:br>
                <a:rPr kumimoji="0" lang="en-US" sz="1600" b="0" i="0" u="none" strike="noStrike" kern="1200" cap="none" spc="0" normalizeH="0" baseline="0" noProof="0" dirty="0">
                  <a:ln>
                    <a:noFill/>
                  </a:ln>
                  <a:solidFill>
                    <a:srgbClr val="505150"/>
                  </a:solidFill>
                  <a:effectLst/>
                  <a:uLnTx/>
                  <a:uFillTx/>
                  <a:latin typeface="Verdana"/>
                  <a:ea typeface="ＭＳ Ｐゴシック" pitchFamily="34" charset="-128"/>
                  <a:cs typeface="+mn-cs"/>
                </a:rPr>
              </a:br>
              <a:r>
                <a:rPr kumimoji="0" lang="en-US" sz="1600" b="0" i="0" u="none" strike="noStrike" kern="1200" cap="none" spc="0" normalizeH="0" baseline="0" noProof="0" dirty="0">
                  <a:ln>
                    <a:noFill/>
                  </a:ln>
                  <a:solidFill>
                    <a:srgbClr val="505150"/>
                  </a:solidFill>
                  <a:effectLst/>
                  <a:uLnTx/>
                  <a:uFillTx/>
                  <a:latin typeface="Verdana"/>
                  <a:ea typeface="ＭＳ Ｐゴシック" pitchFamily="34" charset="-128"/>
                  <a:cs typeface="+mn-cs"/>
                </a:rPr>
                <a:t>Christopher D. Manning, Prabhakar Raghavan &amp; </a:t>
              </a:r>
              <a:r>
                <a:rPr kumimoji="0" lang="en-US" sz="1600" b="0" i="0" u="none" strike="noStrike" kern="1200" cap="none" spc="0" normalizeH="0" baseline="0" noProof="0" dirty="0" err="1">
                  <a:ln>
                    <a:noFill/>
                  </a:ln>
                  <a:solidFill>
                    <a:srgbClr val="505150"/>
                  </a:solidFill>
                  <a:effectLst/>
                  <a:uLnTx/>
                  <a:uFillTx/>
                  <a:latin typeface="Verdana"/>
                  <a:ea typeface="ＭＳ Ｐゴシック" pitchFamily="34" charset="-128"/>
                  <a:cs typeface="+mn-cs"/>
                </a:rPr>
                <a:t>Hinrich</a:t>
              </a:r>
              <a:r>
                <a:rPr kumimoji="0" lang="en-US" sz="1600" b="0" i="0" u="none" strike="noStrike" kern="1200" cap="none" spc="0" normalizeH="0" baseline="0" noProof="0" dirty="0">
                  <a:ln>
                    <a:noFill/>
                  </a:ln>
                  <a:solidFill>
                    <a:srgbClr val="505150"/>
                  </a:solidFill>
                  <a:effectLst/>
                  <a:uLnTx/>
                  <a:uFillTx/>
                  <a:latin typeface="Verdana"/>
                  <a:ea typeface="ＭＳ Ｐゴシック" pitchFamily="34" charset="-128"/>
                  <a:cs typeface="+mn-cs"/>
                </a:rPr>
                <a:t> </a:t>
              </a:r>
              <a:r>
                <a:rPr kumimoji="0" lang="en-US" sz="1600" b="0" i="0" u="none" strike="noStrike" kern="1200" cap="none" spc="0" normalizeH="0" baseline="0" noProof="0" dirty="0" err="1">
                  <a:ln>
                    <a:noFill/>
                  </a:ln>
                  <a:solidFill>
                    <a:srgbClr val="505150"/>
                  </a:solidFill>
                  <a:effectLst/>
                  <a:uLnTx/>
                  <a:uFillTx/>
                  <a:latin typeface="Verdana"/>
                  <a:ea typeface="ＭＳ Ｐゴシック" pitchFamily="34" charset="-128"/>
                  <a:cs typeface="+mn-cs"/>
                </a:rPr>
                <a:t>Schütze</a:t>
              </a:r>
              <a:r>
                <a:rPr kumimoji="0" lang="en-US" sz="1600" b="0" i="0" u="none" strike="noStrike" kern="1200" cap="none" spc="0" normalizeH="0" baseline="0" noProof="0" dirty="0">
                  <a:ln>
                    <a:noFill/>
                  </a:ln>
                  <a:solidFill>
                    <a:srgbClr val="505150"/>
                  </a:solidFill>
                  <a:effectLst/>
                  <a:uLnTx/>
                  <a:uFillTx/>
                  <a:latin typeface="Verdana"/>
                  <a:ea typeface="ＭＳ Ｐゴシック" pitchFamily="34" charset="-128"/>
                  <a:cs typeface="+mn-cs"/>
                </a:rPr>
                <a:t> </a:t>
              </a:r>
            </a:p>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505150"/>
                  </a:solidFill>
                  <a:effectLst/>
                  <a:uLnTx/>
                  <a:uFillTx/>
                  <a:latin typeface="Verdana"/>
                  <a:ea typeface="ＭＳ Ｐゴシック" pitchFamily="34" charset="-128"/>
                  <a:cs typeface="+mn-cs"/>
                  <a:hlinkClick r:id="rId5"/>
                </a:rPr>
                <a:t>http://nlp.stanford.edu/IR-book/html/htmledition/stemming-and-lemmatization-1.html</a:t>
              </a:r>
              <a:endParaRPr kumimoji="0" lang="en-US" sz="1400" b="0" i="0" u="none" strike="noStrike" kern="1200" cap="none" spc="0" normalizeH="0" baseline="0" noProof="0" dirty="0">
                <a:ln>
                  <a:noFill/>
                </a:ln>
                <a:solidFill>
                  <a:srgbClr val="505150"/>
                </a:solidFill>
                <a:effectLst/>
                <a:uLnTx/>
                <a:uFillTx/>
                <a:latin typeface="Verdana"/>
                <a:ea typeface="ＭＳ Ｐゴシック" pitchFamily="34" charset="-128"/>
                <a:cs typeface="+mn-cs"/>
              </a:endParaRPr>
            </a:p>
          </p:txBody>
        </p:sp>
      </p:grpSp>
      <p:cxnSp>
        <p:nvCxnSpPr>
          <p:cNvPr id="14" name="Straight Connector 13">
            <a:extLst>
              <a:ext uri="{FF2B5EF4-FFF2-40B4-BE49-F238E27FC236}">
                <a16:creationId xmlns:a16="http://schemas.microsoft.com/office/drawing/2014/main" id="{65568800-85C4-4BDE-96C2-FBAA85B9CB7F}"/>
              </a:ext>
            </a:extLst>
          </p:cNvPr>
          <p:cNvCxnSpPr/>
          <p:nvPr/>
        </p:nvCxnSpPr>
        <p:spPr>
          <a:xfrm>
            <a:off x="1393084" y="3501008"/>
            <a:ext cx="6357833" cy="0"/>
          </a:xfrm>
          <a:prstGeom prst="line">
            <a:avLst/>
          </a:prstGeom>
          <a:noFill/>
          <a:ln w="9525" cap="flat" cmpd="sng" algn="ctr">
            <a:solidFill>
              <a:srgbClr val="505150">
                <a:lumMod val="40000"/>
                <a:lumOff val="60000"/>
              </a:srgbClr>
            </a:solidFill>
            <a:prstDash val="dash"/>
          </a:ln>
          <a:effectLst/>
        </p:spPr>
      </p:cxnSp>
    </p:spTree>
    <p:extLst>
      <p:ext uri="{BB962C8B-B14F-4D97-AF65-F5344CB8AC3E}">
        <p14:creationId xmlns:p14="http://schemas.microsoft.com/office/powerpoint/2010/main" val="250178445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F7C253F5-F487-467C-BBBD-38DCC6E62804}"/>
              </a:ext>
            </a:extLst>
          </p:cNvPr>
          <p:cNvSpPr>
            <a:spLocks noGrp="1"/>
          </p:cNvSpPr>
          <p:nvPr>
            <p:ph type="body" sz="quarter" idx="10"/>
          </p:nvPr>
        </p:nvSpPr>
        <p:spPr/>
        <p:txBody>
          <a:bodyPr/>
          <a:lstStyle/>
          <a:p>
            <a:r>
              <a:rPr lang="fr-FR" dirty="0"/>
              <a:t>Graph of </a:t>
            </a:r>
            <a:r>
              <a:rPr lang="fr-FR" dirty="0" err="1"/>
              <a:t>words</a:t>
            </a:r>
            <a:endParaRPr lang="fr-FR" dirty="0"/>
          </a:p>
          <a:p>
            <a:endParaRPr lang="fr-FR" dirty="0"/>
          </a:p>
          <a:p>
            <a:r>
              <a:rPr lang="fr-FR" dirty="0"/>
              <a:t> (graph of </a:t>
            </a:r>
            <a:r>
              <a:rPr lang="fr-FR" dirty="0" err="1"/>
              <a:t>word</a:t>
            </a:r>
            <a:r>
              <a:rPr lang="fr-FR" dirty="0"/>
              <a:t> : </a:t>
            </a:r>
            <a:r>
              <a:rPr lang="fr-FR" u="sng" dirty="0">
                <a:hlinkClick r:id="rId2"/>
              </a:rPr>
              <a:t>https://safetyapp.shinyapps.io/GoWvis/</a:t>
            </a:r>
            <a:r>
              <a:rPr lang="fr-FR" dirty="0"/>
              <a:t>, word2vec : </a:t>
            </a:r>
            <a:r>
              <a:rPr lang="fr-FR" u="sng" dirty="0">
                <a:hlinkClick r:id="rId3"/>
              </a:rPr>
              <a:t>http://bionlp-www.utu.fi/wv_demo/</a:t>
            </a:r>
            <a:r>
              <a:rPr lang="fr-FR" dirty="0"/>
              <a:t> ou </a:t>
            </a:r>
            <a:r>
              <a:rPr lang="fr-FR" u="sng" dirty="0">
                <a:hlinkClick r:id="rId4"/>
              </a:rPr>
              <a:t>http://turbomaze.github.io/word2vecjson/</a:t>
            </a:r>
            <a:r>
              <a:rPr lang="fr-FR" dirty="0"/>
              <a:t>, …)</a:t>
            </a:r>
          </a:p>
          <a:p>
            <a:endParaRPr lang="fr-FR" dirty="0"/>
          </a:p>
        </p:txBody>
      </p:sp>
      <p:sp>
        <p:nvSpPr>
          <p:cNvPr id="3" name="Titre 2">
            <a:extLst>
              <a:ext uri="{FF2B5EF4-FFF2-40B4-BE49-F238E27FC236}">
                <a16:creationId xmlns:a16="http://schemas.microsoft.com/office/drawing/2014/main" id="{24C96510-6112-4FFD-85ED-AEFFB26475B4}"/>
              </a:ext>
            </a:extLst>
          </p:cNvPr>
          <p:cNvSpPr>
            <a:spLocks noGrp="1"/>
          </p:cNvSpPr>
          <p:nvPr>
            <p:ph type="title"/>
          </p:nvPr>
        </p:nvSpPr>
        <p:spPr/>
        <p:txBody>
          <a:bodyPr/>
          <a:lstStyle/>
          <a:p>
            <a:endParaRPr lang="fr-FR"/>
          </a:p>
        </p:txBody>
      </p:sp>
    </p:spTree>
    <p:extLst>
      <p:ext uri="{BB962C8B-B14F-4D97-AF65-F5344CB8AC3E}">
        <p14:creationId xmlns:p14="http://schemas.microsoft.com/office/powerpoint/2010/main" val="340038977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24"/>
          <p:cNvSpPr>
            <a:spLocks noGrp="1"/>
          </p:cNvSpPr>
          <p:nvPr>
            <p:ph type="title"/>
          </p:nvPr>
        </p:nvSpPr>
        <p:spPr/>
        <p:txBody>
          <a:bodyPr>
            <a:normAutofit/>
          </a:bodyPr>
          <a:lstStyle/>
          <a:p>
            <a:r>
              <a:rPr lang="en-US" dirty="0">
                <a:latin typeface="+mn-lt"/>
              </a:rPr>
              <a:t>Capgemini Invent, a leader in digital &amp; data transformation</a:t>
            </a:r>
          </a:p>
        </p:txBody>
      </p:sp>
      <p:sp>
        <p:nvSpPr>
          <p:cNvPr id="30" name="Rectangle 29"/>
          <p:cNvSpPr/>
          <p:nvPr/>
        </p:nvSpPr>
        <p:spPr>
          <a:xfrm>
            <a:off x="4442951" y="1852789"/>
            <a:ext cx="2803525" cy="2159000"/>
          </a:xfrm>
          <a:prstGeom prst="rect">
            <a:avLst/>
          </a:prstGeom>
          <a:solidFill>
            <a:srgbClr val="FFFFFF"/>
          </a:solidFill>
          <a:ln w="9525" cap="flat" cmpd="sng" algn="ctr">
            <a:noFill/>
            <a:prstDash val="solid"/>
          </a:ln>
          <a:effectLst/>
        </p:spPr>
        <p:txBody>
          <a:bodyPr rtlCol="0" anchor="ctr"/>
          <a:lstStyle/>
          <a:p>
            <a:pPr marL="0" marR="0" lvl="0" indent="0" algn="ctr" defTabSz="957263"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rgbClr val="000000">
                  <a:lumMod val="75000"/>
                  <a:lumOff val="25000"/>
                </a:srgbClr>
              </a:solidFill>
              <a:effectLst/>
              <a:uLnTx/>
              <a:uFillTx/>
              <a:ea typeface="+mn-ea"/>
              <a:cs typeface="Calibri" pitchFamily="34" charset="0"/>
            </a:endParaRPr>
          </a:p>
        </p:txBody>
      </p:sp>
      <p:sp>
        <p:nvSpPr>
          <p:cNvPr id="31" name="Rectangle 30"/>
          <p:cNvSpPr/>
          <p:nvPr/>
        </p:nvSpPr>
        <p:spPr>
          <a:xfrm>
            <a:off x="7666647" y="1852789"/>
            <a:ext cx="2803525" cy="2159000"/>
          </a:xfrm>
          <a:prstGeom prst="rect">
            <a:avLst/>
          </a:prstGeom>
          <a:solidFill>
            <a:srgbClr val="FFFFFF"/>
          </a:solidFill>
          <a:ln w="9525" cap="flat" cmpd="sng" algn="ctr">
            <a:noFill/>
            <a:prstDash val="solid"/>
          </a:ln>
          <a:effectLst/>
        </p:spPr>
        <p:txBody>
          <a:bodyPr rtlCol="0" anchor="ctr"/>
          <a:lstStyle/>
          <a:p>
            <a:pPr marL="0" marR="0" lvl="0" indent="0" algn="ctr" defTabSz="957263"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rgbClr val="000000">
                  <a:lumMod val="75000"/>
                  <a:lumOff val="25000"/>
                </a:srgbClr>
              </a:solidFill>
              <a:effectLst/>
              <a:uLnTx/>
              <a:uFillTx/>
              <a:ea typeface="+mn-ea"/>
              <a:cs typeface="Calibri" pitchFamily="34" charset="0"/>
            </a:endParaRPr>
          </a:p>
        </p:txBody>
      </p:sp>
      <p:sp>
        <p:nvSpPr>
          <p:cNvPr id="32" name="Rectangle 31"/>
          <p:cNvSpPr/>
          <p:nvPr/>
        </p:nvSpPr>
        <p:spPr>
          <a:xfrm>
            <a:off x="1206555" y="1763889"/>
            <a:ext cx="2803525" cy="2159000"/>
          </a:xfrm>
          <a:prstGeom prst="rect">
            <a:avLst/>
          </a:prstGeom>
          <a:solidFill>
            <a:srgbClr val="FFFFFF"/>
          </a:solidFill>
          <a:ln w="9525" cap="flat" cmpd="sng" algn="ctr">
            <a:noFill/>
            <a:prstDash val="solid"/>
          </a:ln>
          <a:effectLst/>
        </p:spPr>
        <p:txBody>
          <a:bodyPr rtlCol="0" anchor="ctr"/>
          <a:lstStyle/>
          <a:p>
            <a:pPr marL="0" marR="0" lvl="0" indent="0" algn="ctr" defTabSz="957263"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rgbClr val="000000">
                  <a:lumMod val="75000"/>
                  <a:lumOff val="25000"/>
                </a:srgbClr>
              </a:solidFill>
              <a:effectLst/>
              <a:uLnTx/>
              <a:uFillTx/>
              <a:ea typeface="+mn-ea"/>
              <a:cs typeface="Calibri" pitchFamily="34" charset="0"/>
            </a:endParaRPr>
          </a:p>
        </p:txBody>
      </p:sp>
      <p:sp>
        <p:nvSpPr>
          <p:cNvPr id="33" name="Rectangle 32"/>
          <p:cNvSpPr/>
          <p:nvPr/>
        </p:nvSpPr>
        <p:spPr>
          <a:xfrm>
            <a:off x="4429196" y="1763889"/>
            <a:ext cx="2803525" cy="2159000"/>
          </a:xfrm>
          <a:prstGeom prst="rect">
            <a:avLst/>
          </a:prstGeom>
          <a:solidFill>
            <a:srgbClr val="FFFFFF"/>
          </a:solidFill>
          <a:ln w="9525" cap="flat" cmpd="sng" algn="ctr">
            <a:noFill/>
            <a:prstDash val="solid"/>
          </a:ln>
          <a:effectLst/>
        </p:spPr>
        <p:txBody>
          <a:bodyPr rtlCol="0" anchor="ctr"/>
          <a:lstStyle/>
          <a:p>
            <a:pPr marL="0" marR="0" lvl="0" indent="0" algn="ctr" defTabSz="957263"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rgbClr val="000000">
                  <a:lumMod val="75000"/>
                  <a:lumOff val="25000"/>
                </a:srgbClr>
              </a:solidFill>
              <a:effectLst/>
              <a:uLnTx/>
              <a:uFillTx/>
              <a:ea typeface="+mn-ea"/>
              <a:cs typeface="Calibri" pitchFamily="34" charset="0"/>
            </a:endParaRPr>
          </a:p>
        </p:txBody>
      </p:sp>
      <p:sp>
        <p:nvSpPr>
          <p:cNvPr id="34" name="Rectangle 33"/>
          <p:cNvSpPr/>
          <p:nvPr/>
        </p:nvSpPr>
        <p:spPr>
          <a:xfrm>
            <a:off x="606000" y="3875235"/>
            <a:ext cx="3659991" cy="1116000"/>
          </a:xfrm>
          <a:prstGeom prst="rect">
            <a:avLst/>
          </a:prstGeom>
          <a:solidFill>
            <a:srgbClr val="FFFFFF">
              <a:alpha val="50000"/>
            </a:srgbClr>
          </a:solidFill>
          <a:ln w="9525" cap="flat" cmpd="sng" algn="ctr">
            <a:noFill/>
            <a:prstDash val="solid"/>
          </a:ln>
          <a:effectLst/>
        </p:spPr>
        <p:txBody>
          <a:bodyPr lIns="0" rIns="0" rtlCol="0" anchor="t"/>
          <a:lstStyle/>
          <a:p>
            <a:pPr lvl="0" algn="ctr" defTabSz="957263" fontAlgn="base">
              <a:spcBef>
                <a:spcPct val="0"/>
              </a:spcBef>
              <a:spcAft>
                <a:spcPct val="0"/>
              </a:spcAft>
            </a:pPr>
            <a:r>
              <a:rPr lang="en-US" sz="1400" b="1" kern="0" dirty="0">
                <a:solidFill>
                  <a:srgbClr val="22759E"/>
                </a:solidFill>
                <a:cs typeface="Arial" pitchFamily="34" charset="0"/>
              </a:rPr>
              <a:t>Strategic focus, </a:t>
            </a:r>
            <a:br>
              <a:rPr lang="en-US" sz="1400" b="1" kern="0" dirty="0">
                <a:solidFill>
                  <a:srgbClr val="22759E"/>
                </a:solidFill>
                <a:cs typeface="Arial" pitchFamily="34" charset="0"/>
              </a:rPr>
            </a:br>
            <a:r>
              <a:rPr lang="en-US" sz="1400" kern="0" dirty="0">
                <a:solidFill>
                  <a:srgbClr val="000000">
                    <a:lumMod val="65000"/>
                    <a:lumOff val="35000"/>
                  </a:srgbClr>
                </a:solidFill>
                <a:cs typeface="Arial" pitchFamily="34" charset="0"/>
              </a:rPr>
              <a:t>of our firm since 2012, now standing for 50% of our project portfolio </a:t>
            </a:r>
          </a:p>
        </p:txBody>
      </p:sp>
      <p:sp>
        <p:nvSpPr>
          <p:cNvPr id="35" name="Rectangle 34"/>
          <p:cNvSpPr/>
          <p:nvPr/>
        </p:nvSpPr>
        <p:spPr>
          <a:xfrm>
            <a:off x="4265051" y="3875235"/>
            <a:ext cx="3660959" cy="1116000"/>
          </a:xfrm>
          <a:prstGeom prst="rect">
            <a:avLst/>
          </a:prstGeom>
          <a:solidFill>
            <a:srgbClr val="FFFFFF">
              <a:alpha val="50000"/>
            </a:srgbClr>
          </a:solidFill>
          <a:ln w="9525" cap="flat" cmpd="sng" algn="ctr">
            <a:noFill/>
            <a:prstDash val="solid"/>
          </a:ln>
          <a:effectLst/>
        </p:spPr>
        <p:txBody>
          <a:bodyPr rtlCol="0" anchor="t"/>
          <a:lstStyle/>
          <a:p>
            <a:pPr lvl="0" algn="ctr" defTabSz="957263" fontAlgn="base">
              <a:spcBef>
                <a:spcPct val="0"/>
              </a:spcBef>
              <a:spcAft>
                <a:spcPct val="0"/>
              </a:spcAft>
            </a:pPr>
            <a:r>
              <a:rPr lang="en-US" sz="1400" b="1" kern="0" dirty="0">
                <a:solidFill>
                  <a:srgbClr val="22759E"/>
                </a:solidFill>
                <a:cs typeface="Arial" pitchFamily="34" charset="0"/>
              </a:rPr>
              <a:t>Leader on the market,</a:t>
            </a:r>
            <a:br>
              <a:rPr lang="en-US" sz="1400" b="1" kern="0" dirty="0">
                <a:solidFill>
                  <a:srgbClr val="22759E"/>
                </a:solidFill>
                <a:cs typeface="Arial" pitchFamily="34" charset="0"/>
              </a:rPr>
            </a:br>
            <a:r>
              <a:rPr lang="en-US" sz="1400" kern="0" dirty="0">
                <a:solidFill>
                  <a:srgbClr val="000000">
                    <a:lumMod val="65000"/>
                    <a:lumOff val="35000"/>
                  </a:srgbClr>
                </a:solidFill>
                <a:cs typeface="Arial" pitchFamily="34" charset="0"/>
              </a:rPr>
              <a:t>with award winning thought leadership, partnership with MIT, and world class recognition</a:t>
            </a:r>
          </a:p>
        </p:txBody>
      </p:sp>
      <p:sp>
        <p:nvSpPr>
          <p:cNvPr id="36" name="Rectangle 35"/>
          <p:cNvSpPr/>
          <p:nvPr/>
        </p:nvSpPr>
        <p:spPr>
          <a:xfrm>
            <a:off x="7925041" y="3875235"/>
            <a:ext cx="3660959" cy="1116000"/>
          </a:xfrm>
          <a:prstGeom prst="rect">
            <a:avLst/>
          </a:prstGeom>
          <a:solidFill>
            <a:srgbClr val="FFFFFF">
              <a:alpha val="50000"/>
            </a:srgbClr>
          </a:solidFill>
          <a:ln w="9525" cap="flat" cmpd="sng" algn="ctr">
            <a:noFill/>
            <a:prstDash val="solid"/>
          </a:ln>
          <a:effectLst/>
        </p:spPr>
        <p:txBody>
          <a:bodyPr rtlCol="0" anchor="t"/>
          <a:lstStyle/>
          <a:p>
            <a:pPr lvl="0" algn="ctr" defTabSz="957263" fontAlgn="base">
              <a:spcBef>
                <a:spcPct val="0"/>
              </a:spcBef>
              <a:spcAft>
                <a:spcPct val="0"/>
              </a:spcAft>
            </a:pPr>
            <a:r>
              <a:rPr lang="en-US" sz="1400" b="1" kern="0" dirty="0">
                <a:solidFill>
                  <a:srgbClr val="22759E"/>
                </a:solidFill>
                <a:cs typeface="Arial" pitchFamily="34" charset="0"/>
              </a:rPr>
              <a:t>World class footprint,</a:t>
            </a:r>
            <a:br>
              <a:rPr lang="en-US" sz="1400" b="1" kern="0" dirty="0">
                <a:solidFill>
                  <a:srgbClr val="22759E"/>
                </a:solidFill>
                <a:cs typeface="Arial" pitchFamily="34" charset="0"/>
              </a:rPr>
            </a:br>
            <a:r>
              <a:rPr lang="en-US" sz="1400" kern="0" dirty="0">
                <a:solidFill>
                  <a:srgbClr val="000000">
                    <a:lumMod val="65000"/>
                    <a:lumOff val="35000"/>
                  </a:srgbClr>
                </a:solidFill>
                <a:cs typeface="Arial" pitchFamily="34" charset="0"/>
              </a:rPr>
              <a:t>16 offices, 3,000 consultants, coverage of more than 80% companies of CAC 40 and DAX 30 at CxO level</a:t>
            </a:r>
          </a:p>
        </p:txBody>
      </p:sp>
      <p:sp>
        <p:nvSpPr>
          <p:cNvPr id="37" name="Rectangle 36"/>
          <p:cNvSpPr/>
          <p:nvPr/>
        </p:nvSpPr>
        <p:spPr>
          <a:xfrm>
            <a:off x="7666647" y="1791110"/>
            <a:ext cx="2803525" cy="2159000"/>
          </a:xfrm>
          <a:prstGeom prst="rect">
            <a:avLst/>
          </a:prstGeom>
          <a:solidFill>
            <a:srgbClr val="FFFFFF"/>
          </a:solidFill>
          <a:ln w="9525" cap="flat" cmpd="sng" algn="ctr">
            <a:noFill/>
            <a:prstDash val="solid"/>
          </a:ln>
          <a:effectLst/>
        </p:spPr>
        <p:txBody>
          <a:bodyPr rtlCol="0" anchor="ctr"/>
          <a:lstStyle/>
          <a:p>
            <a:pPr marL="0" marR="0" lvl="0" indent="0" algn="ctr" defTabSz="957263"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rgbClr val="000000">
                  <a:lumMod val="75000"/>
                  <a:lumOff val="25000"/>
                </a:srgbClr>
              </a:solidFill>
              <a:effectLst/>
              <a:uLnTx/>
              <a:uFillTx/>
              <a:ea typeface="+mn-ea"/>
              <a:cs typeface="Calibri" pitchFamily="34" charset="0"/>
            </a:endParaRPr>
          </a:p>
        </p:txBody>
      </p:sp>
      <p:pic>
        <p:nvPicPr>
          <p:cNvPr id="38" name="Picture 37"/>
          <p:cNvPicPr>
            <a:picLocks noChangeAspect="1"/>
          </p:cNvPicPr>
          <p:nvPr/>
        </p:nvPicPr>
        <p:blipFill rotWithShape="1">
          <a:blip r:embed="rId2" cstate="screen">
            <a:duotone>
              <a:srgbClr val="85888B">
                <a:shade val="45000"/>
                <a:satMod val="135000"/>
              </a:srgbClr>
              <a:prstClr val="white"/>
            </a:duotone>
            <a:extLst>
              <a:ext uri="{28A0092B-C50C-407E-A947-70E740481C1C}">
                <a14:useLocalDpi xmlns:a14="http://schemas.microsoft.com/office/drawing/2010/main"/>
              </a:ext>
            </a:extLst>
          </a:blip>
          <a:srcRect/>
          <a:stretch/>
        </p:blipFill>
        <p:spPr>
          <a:xfrm>
            <a:off x="8266744" y="1650476"/>
            <a:ext cx="2977551" cy="2298061"/>
          </a:xfrm>
          <a:prstGeom prst="rect">
            <a:avLst/>
          </a:prstGeom>
        </p:spPr>
      </p:pic>
      <p:grpSp>
        <p:nvGrpSpPr>
          <p:cNvPr id="39" name="Group 38"/>
          <p:cNvGrpSpPr/>
          <p:nvPr/>
        </p:nvGrpSpPr>
        <p:grpSpPr>
          <a:xfrm>
            <a:off x="176061" y="5540909"/>
            <a:ext cx="2985574" cy="1018939"/>
            <a:chOff x="176061" y="5438271"/>
            <a:chExt cx="2985574" cy="1018939"/>
          </a:xfrm>
        </p:grpSpPr>
        <p:sp>
          <p:nvSpPr>
            <p:cNvPr id="40" name="Rectangle 39"/>
            <p:cNvSpPr/>
            <p:nvPr/>
          </p:nvSpPr>
          <p:spPr>
            <a:xfrm>
              <a:off x="176061" y="5737211"/>
              <a:ext cx="2985574" cy="719999"/>
            </a:xfrm>
            <a:prstGeom prst="rect">
              <a:avLst/>
            </a:prstGeom>
            <a:solidFill>
              <a:srgbClr val="FFFFFF"/>
            </a:solidFill>
            <a:ln w="9525" cap="flat" cmpd="sng" algn="ctr">
              <a:noFill/>
              <a:prstDash val="solid"/>
            </a:ln>
            <a:effectLst/>
          </p:spPr>
          <p:txBody>
            <a:bodyPr rtlCol="0" anchor="ctr"/>
            <a:lstStyle/>
            <a:p>
              <a:pPr lvl="0" algn="ctr" defTabSz="957263" fontAlgn="base">
                <a:spcBef>
                  <a:spcPct val="0"/>
                </a:spcBef>
                <a:spcAft>
                  <a:spcPct val="0"/>
                </a:spcAft>
              </a:pPr>
              <a:r>
                <a:rPr lang="en-US" sz="1400" kern="0" dirty="0">
                  <a:solidFill>
                    <a:srgbClr val="FFFFFF">
                      <a:lumMod val="50000"/>
                    </a:srgbClr>
                  </a:solidFill>
                  <a:cs typeface="Arial" pitchFamily="34" charset="0"/>
                </a:rPr>
                <a:t>Full spectrum digital specialist, Best-of breed provider - 2016</a:t>
              </a:r>
            </a:p>
          </p:txBody>
        </p:sp>
        <p:pic>
          <p:nvPicPr>
            <p:cNvPr id="41" name="Picture 4"/>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050001" y="5438271"/>
              <a:ext cx="1237694" cy="281238"/>
            </a:xfrm>
            <a:prstGeom prst="rect">
              <a:avLst/>
            </a:prstGeom>
            <a:noFill/>
            <a:ln w="9525">
              <a:noFill/>
              <a:miter lim="800000"/>
              <a:headEnd/>
              <a:tailEnd/>
            </a:ln>
            <a:effectLst/>
          </p:spPr>
        </p:pic>
      </p:grpSp>
      <p:grpSp>
        <p:nvGrpSpPr>
          <p:cNvPr id="42" name="Group 41"/>
          <p:cNvGrpSpPr/>
          <p:nvPr/>
        </p:nvGrpSpPr>
        <p:grpSpPr>
          <a:xfrm>
            <a:off x="9030366" y="5486756"/>
            <a:ext cx="2985574" cy="1073092"/>
            <a:chOff x="3161636" y="5384118"/>
            <a:chExt cx="2985574" cy="1073092"/>
          </a:xfrm>
        </p:grpSpPr>
        <p:sp>
          <p:nvSpPr>
            <p:cNvPr id="43" name="Rectangle 42"/>
            <p:cNvSpPr/>
            <p:nvPr/>
          </p:nvSpPr>
          <p:spPr>
            <a:xfrm>
              <a:off x="3161636" y="5737211"/>
              <a:ext cx="2985574" cy="719999"/>
            </a:xfrm>
            <a:prstGeom prst="rect">
              <a:avLst/>
            </a:prstGeom>
            <a:solidFill>
              <a:srgbClr val="FFFFFF"/>
            </a:solidFill>
            <a:ln w="9525" cap="flat" cmpd="sng" algn="ctr">
              <a:noFill/>
              <a:prstDash val="solid"/>
            </a:ln>
            <a:effectLst/>
          </p:spPr>
          <p:txBody>
            <a:bodyPr lIns="36000" rIns="36000" rtlCol="0" anchor="ctr"/>
            <a:lstStyle/>
            <a:p>
              <a:pPr lvl="0" algn="ctr" defTabSz="957263" fontAlgn="base">
                <a:spcBef>
                  <a:spcPct val="0"/>
                </a:spcBef>
                <a:spcAft>
                  <a:spcPct val="0"/>
                </a:spcAft>
              </a:pPr>
              <a:r>
                <a:rPr lang="en-US" sz="1400" kern="0" dirty="0">
                  <a:solidFill>
                    <a:srgbClr val="FFFFFF">
                      <a:lumMod val="50000"/>
                    </a:srgbClr>
                  </a:solidFill>
                  <a:cs typeface="Arial" pitchFamily="34" charset="0"/>
                </a:rPr>
                <a:t>Top 3 worldwide thought leadership </a:t>
              </a:r>
              <a:br>
                <a:rPr lang="en-US" sz="1400" kern="0" dirty="0">
                  <a:solidFill>
                    <a:srgbClr val="FFFFFF">
                      <a:lumMod val="50000"/>
                    </a:srgbClr>
                  </a:solidFill>
                  <a:cs typeface="Arial" pitchFamily="34" charset="0"/>
                </a:rPr>
              </a:br>
              <a:r>
                <a:rPr lang="en-US" sz="1400" kern="0" dirty="0">
                  <a:solidFill>
                    <a:srgbClr val="FFFFFF">
                      <a:lumMod val="50000"/>
                    </a:srgbClr>
                  </a:solidFill>
                  <a:cs typeface="Arial" pitchFamily="34" charset="0"/>
                </a:rPr>
                <a:t>consultancy - 2016</a:t>
              </a:r>
            </a:p>
          </p:txBody>
        </p:sp>
        <p:pic>
          <p:nvPicPr>
            <p:cNvPr id="44" name="Picture 5"/>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4092580" y="5384118"/>
              <a:ext cx="1123687" cy="389544"/>
            </a:xfrm>
            <a:prstGeom prst="rect">
              <a:avLst/>
            </a:prstGeom>
            <a:noFill/>
            <a:ln w="9525">
              <a:noFill/>
              <a:miter lim="800000"/>
              <a:headEnd/>
              <a:tailEnd/>
            </a:ln>
            <a:effectLst/>
          </p:spPr>
        </p:pic>
      </p:grpSp>
      <p:grpSp>
        <p:nvGrpSpPr>
          <p:cNvPr id="45" name="Group 44"/>
          <p:cNvGrpSpPr/>
          <p:nvPr/>
        </p:nvGrpSpPr>
        <p:grpSpPr>
          <a:xfrm>
            <a:off x="6147211" y="5486757"/>
            <a:ext cx="2985574" cy="1073091"/>
            <a:chOff x="6147211" y="5384119"/>
            <a:chExt cx="2985574" cy="1073091"/>
          </a:xfrm>
        </p:grpSpPr>
        <p:sp>
          <p:nvSpPr>
            <p:cNvPr id="46" name="Rectangle 45"/>
            <p:cNvSpPr/>
            <p:nvPr/>
          </p:nvSpPr>
          <p:spPr>
            <a:xfrm>
              <a:off x="6147211" y="5737210"/>
              <a:ext cx="2985574" cy="720000"/>
            </a:xfrm>
            <a:prstGeom prst="rect">
              <a:avLst/>
            </a:prstGeom>
            <a:solidFill>
              <a:srgbClr val="FFFFFF"/>
            </a:solidFill>
            <a:ln w="9525" cap="flat" cmpd="sng" algn="ctr">
              <a:noFill/>
              <a:prstDash val="solid"/>
            </a:ln>
            <a:effectLst/>
          </p:spPr>
          <p:txBody>
            <a:bodyPr rtlCol="0" anchor="ctr"/>
            <a:lstStyle/>
            <a:p>
              <a:pPr lvl="0" algn="ctr" defTabSz="957263" fontAlgn="base">
                <a:spcBef>
                  <a:spcPct val="0"/>
                </a:spcBef>
                <a:spcAft>
                  <a:spcPct val="0"/>
                </a:spcAft>
              </a:pPr>
              <a:r>
                <a:rPr lang="en-US" sz="1400" kern="0" dirty="0">
                  <a:solidFill>
                    <a:srgbClr val="FFFFFF">
                      <a:lumMod val="50000"/>
                    </a:srgbClr>
                  </a:solidFill>
                  <a:cs typeface="Arial" pitchFamily="34" charset="0"/>
                </a:rPr>
                <a:t>N°1 consultancy for digital, data and transformation - 2016</a:t>
              </a:r>
            </a:p>
          </p:txBody>
        </p:sp>
        <p:pic>
          <p:nvPicPr>
            <p:cNvPr id="47" name="Picture 6"/>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7116243" y="5384119"/>
              <a:ext cx="1047511" cy="389543"/>
            </a:xfrm>
            <a:prstGeom prst="rect">
              <a:avLst/>
            </a:prstGeom>
            <a:noFill/>
            <a:ln w="9525">
              <a:noFill/>
              <a:miter lim="800000"/>
              <a:headEnd/>
              <a:tailEnd/>
            </a:ln>
            <a:effectLst/>
          </p:spPr>
        </p:pic>
      </p:grpSp>
      <p:pic>
        <p:nvPicPr>
          <p:cNvPr id="48" name="Picture 47"/>
          <p:cNvPicPr>
            <a:picLocks noChangeAspect="1"/>
          </p:cNvPicPr>
          <p:nvPr/>
        </p:nvPicPr>
        <p:blipFill>
          <a:blip r:embed="rId6" cstate="screen">
            <a:grayscl/>
            <a:extLst>
              <a:ext uri="{28A0092B-C50C-407E-A947-70E740481C1C}">
                <a14:useLocalDpi xmlns:a14="http://schemas.microsoft.com/office/drawing/2010/main"/>
              </a:ext>
            </a:extLst>
          </a:blip>
          <a:stretch>
            <a:fillRect/>
          </a:stretch>
        </p:blipFill>
        <p:spPr>
          <a:xfrm>
            <a:off x="1445995" y="1809506"/>
            <a:ext cx="1980000" cy="1980000"/>
          </a:xfrm>
          <a:prstGeom prst="rect">
            <a:avLst/>
          </a:prstGeom>
        </p:spPr>
      </p:pic>
      <p:cxnSp>
        <p:nvCxnSpPr>
          <p:cNvPr id="49" name="Straight Connector 48"/>
          <p:cNvCxnSpPr/>
          <p:nvPr/>
        </p:nvCxnSpPr>
        <p:spPr>
          <a:xfrm>
            <a:off x="1559496" y="5023635"/>
            <a:ext cx="9073008" cy="0"/>
          </a:xfrm>
          <a:prstGeom prst="line">
            <a:avLst/>
          </a:prstGeom>
          <a:noFill/>
          <a:ln w="9525" cap="flat" cmpd="sng" algn="ctr">
            <a:solidFill>
              <a:srgbClr val="FFFFFF">
                <a:lumMod val="75000"/>
              </a:srgbClr>
            </a:solidFill>
            <a:prstDash val="dash"/>
          </a:ln>
          <a:effectLst/>
        </p:spPr>
      </p:cxnSp>
      <p:pic>
        <p:nvPicPr>
          <p:cNvPr id="50" name="Picture 49"/>
          <p:cNvPicPr>
            <a:picLocks noChangeAspect="1"/>
          </p:cNvPicPr>
          <p:nvPr/>
        </p:nvPicPr>
        <p:blipFill>
          <a:blip r:embed="rId7" cstate="screen">
            <a:grayscl/>
            <a:extLst>
              <a:ext uri="{28A0092B-C50C-407E-A947-70E740481C1C}">
                <a14:useLocalDpi xmlns:a14="http://schemas.microsoft.com/office/drawing/2010/main"/>
              </a:ext>
            </a:extLst>
          </a:blip>
          <a:stretch>
            <a:fillRect/>
          </a:stretch>
        </p:blipFill>
        <p:spPr>
          <a:xfrm>
            <a:off x="5106000" y="1809506"/>
            <a:ext cx="1980000" cy="1980000"/>
          </a:xfrm>
          <a:prstGeom prst="rect">
            <a:avLst/>
          </a:prstGeom>
        </p:spPr>
      </p:pic>
      <p:grpSp>
        <p:nvGrpSpPr>
          <p:cNvPr id="51" name="Group 50"/>
          <p:cNvGrpSpPr/>
          <p:nvPr/>
        </p:nvGrpSpPr>
        <p:grpSpPr>
          <a:xfrm>
            <a:off x="3161636" y="5555528"/>
            <a:ext cx="2985574" cy="1004320"/>
            <a:chOff x="9030366" y="5452890"/>
            <a:chExt cx="2985574" cy="1004320"/>
          </a:xfrm>
        </p:grpSpPr>
        <p:sp>
          <p:nvSpPr>
            <p:cNvPr id="52" name="Rectangle 51"/>
            <p:cNvSpPr/>
            <p:nvPr/>
          </p:nvSpPr>
          <p:spPr>
            <a:xfrm>
              <a:off x="9030366" y="5737210"/>
              <a:ext cx="2985574" cy="720000"/>
            </a:xfrm>
            <a:prstGeom prst="rect">
              <a:avLst/>
            </a:prstGeom>
            <a:solidFill>
              <a:srgbClr val="FFFFFF"/>
            </a:solidFill>
            <a:ln w="9525" cap="flat" cmpd="sng" algn="ctr">
              <a:noFill/>
              <a:prstDash val="solid"/>
            </a:ln>
            <a:effectLst/>
          </p:spPr>
          <p:txBody>
            <a:bodyPr lIns="36000" rIns="36000" rtlCol="0" anchor="ctr"/>
            <a:lstStyle/>
            <a:p>
              <a:pPr lvl="0" algn="ctr" defTabSz="957263" fontAlgn="base">
                <a:spcBef>
                  <a:spcPct val="0"/>
                </a:spcBef>
                <a:spcAft>
                  <a:spcPct val="0"/>
                </a:spcAft>
              </a:pPr>
              <a:r>
                <a:rPr lang="en-US" sz="1400" kern="0" spc="-20" dirty="0">
                  <a:solidFill>
                    <a:srgbClr val="FFFFFF">
                      <a:lumMod val="50000"/>
                    </a:srgbClr>
                  </a:solidFill>
                  <a:cs typeface="Arial" pitchFamily="34" charset="0"/>
                </a:rPr>
                <a:t>Leader position in the Magic Quadrant</a:t>
              </a:r>
              <a:r>
                <a:rPr lang="en-US" sz="1400" kern="0" dirty="0">
                  <a:solidFill>
                    <a:srgbClr val="FFFFFF">
                      <a:lumMod val="50000"/>
                    </a:srgbClr>
                  </a:solidFill>
                  <a:cs typeface="Arial" pitchFamily="34" charset="0"/>
                </a:rPr>
                <a:t> for Business Analytics Services 2017</a:t>
              </a:r>
            </a:p>
          </p:txBody>
        </p:sp>
        <p:pic>
          <p:nvPicPr>
            <p:cNvPr id="53" name="Picture 52"/>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10015008" y="5452890"/>
              <a:ext cx="1016289" cy="252000"/>
            </a:xfrm>
            <a:prstGeom prst="rect">
              <a:avLst/>
            </a:prstGeom>
          </p:spPr>
        </p:pic>
      </p:grpSp>
      <p:sp>
        <p:nvSpPr>
          <p:cNvPr id="54" name="Rectangle 53"/>
          <p:cNvSpPr/>
          <p:nvPr/>
        </p:nvSpPr>
        <p:spPr>
          <a:xfrm>
            <a:off x="4309410" y="5082197"/>
            <a:ext cx="3659991" cy="354533"/>
          </a:xfrm>
          <a:prstGeom prst="rect">
            <a:avLst/>
          </a:prstGeom>
          <a:solidFill>
            <a:srgbClr val="FFFFFF">
              <a:alpha val="50000"/>
            </a:srgbClr>
          </a:solidFill>
          <a:ln w="9525" cap="flat" cmpd="sng" algn="ctr">
            <a:noFill/>
            <a:prstDash val="solid"/>
          </a:ln>
          <a:effectLst/>
        </p:spPr>
        <p:txBody>
          <a:bodyPr lIns="0" rIns="0" rtlCol="0" anchor="t"/>
          <a:lstStyle/>
          <a:p>
            <a:pPr lvl="0" algn="ctr" defTabSz="957263" fontAlgn="base">
              <a:spcBef>
                <a:spcPct val="0"/>
              </a:spcBef>
              <a:spcAft>
                <a:spcPct val="0"/>
              </a:spcAft>
            </a:pPr>
            <a:r>
              <a:rPr lang="en-US" sz="1400" b="1" kern="0" dirty="0">
                <a:solidFill>
                  <a:srgbClr val="22759E"/>
                </a:solidFill>
                <a:cs typeface="Arial" pitchFamily="34" charset="0"/>
              </a:rPr>
              <a:t>Acknowledgements of business expertize</a:t>
            </a:r>
            <a:endParaRPr lang="en-US" sz="1400" kern="0" dirty="0">
              <a:solidFill>
                <a:srgbClr val="000000">
                  <a:lumMod val="65000"/>
                  <a:lumOff val="35000"/>
                </a:srgbClr>
              </a:solidFill>
              <a:cs typeface="Arial" pitchFamily="34" charset="0"/>
            </a:endParaRPr>
          </a:p>
        </p:txBody>
      </p:sp>
    </p:spTree>
    <p:extLst>
      <p:ext uri="{BB962C8B-B14F-4D97-AF65-F5344CB8AC3E}">
        <p14:creationId xmlns:p14="http://schemas.microsoft.com/office/powerpoint/2010/main" val="129040917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dirty="0">
                <a:latin typeface="+mn-lt"/>
              </a:rPr>
              <a:t>The </a:t>
            </a:r>
            <a:r>
              <a:rPr lang="en-US" sz="2800" dirty="0" err="1">
                <a:latin typeface="+mn-lt"/>
              </a:rPr>
              <a:t>Insighters</a:t>
            </a:r>
            <a:r>
              <a:rPr lang="en-US" sz="2800" dirty="0">
                <a:latin typeface="+mn-lt"/>
              </a:rPr>
              <a:t>, a full-speed capability, focused on building</a:t>
            </a:r>
            <a:br>
              <a:rPr lang="en-US" sz="2800" dirty="0">
                <a:latin typeface="+mn-lt"/>
              </a:rPr>
            </a:br>
            <a:r>
              <a:rPr lang="en-US" sz="2800" dirty="0">
                <a:latin typeface="+mn-lt"/>
              </a:rPr>
              <a:t>data-driven products &amp; services and transforming organization</a:t>
            </a:r>
          </a:p>
        </p:txBody>
      </p:sp>
      <p:sp>
        <p:nvSpPr>
          <p:cNvPr id="59" name="TextBox 58"/>
          <p:cNvSpPr txBox="1"/>
          <p:nvPr/>
        </p:nvSpPr>
        <p:spPr>
          <a:xfrm>
            <a:off x="1110207" y="1506989"/>
            <a:ext cx="4140626" cy="584775"/>
          </a:xfrm>
          <a:prstGeom prst="rect">
            <a:avLst/>
          </a:prstGeom>
          <a:noFill/>
        </p:spPr>
        <p:txBody>
          <a:bodyPr wrap="square" lIns="144000" rIns="144000" rtlCol="0">
            <a:spAutoFit/>
          </a:bodyPr>
          <a:lstStyle/>
          <a:p>
            <a:pPr algn="ctr"/>
            <a:r>
              <a:rPr lang="en-US" sz="1600" b="1" dirty="0">
                <a:solidFill>
                  <a:schemeClr val="tx2"/>
                </a:solidFill>
              </a:rPr>
              <a:t>Global network, gathering more than 120 data scientists in 6 countries</a:t>
            </a:r>
          </a:p>
        </p:txBody>
      </p:sp>
      <p:sp>
        <p:nvSpPr>
          <p:cNvPr id="78" name="Rectangle à coins arrondis 46">
            <a:extLst>
              <a:ext uri="{FF2B5EF4-FFF2-40B4-BE49-F238E27FC236}">
                <a16:creationId xmlns:a16="http://schemas.microsoft.com/office/drawing/2014/main" id="{3E546D25-4FEB-4580-B470-05610F53F866}"/>
              </a:ext>
            </a:extLst>
          </p:cNvPr>
          <p:cNvSpPr/>
          <p:nvPr/>
        </p:nvSpPr>
        <p:spPr>
          <a:xfrm>
            <a:off x="6584403" y="5540669"/>
            <a:ext cx="5213837" cy="953778"/>
          </a:xfrm>
          <a:prstGeom prst="roundRect">
            <a:avLst/>
          </a:prstGeom>
          <a:ln w="12700"/>
          <a:effectLst/>
        </p:spPr>
        <p:style>
          <a:lnRef idx="2">
            <a:schemeClr val="accent1"/>
          </a:lnRef>
          <a:fillRef idx="1">
            <a:schemeClr val="lt1"/>
          </a:fillRef>
          <a:effectRef idx="0">
            <a:schemeClr val="accent1"/>
          </a:effectRef>
          <a:fontRef idx="minor">
            <a:schemeClr val="dk1"/>
          </a:fontRef>
        </p:style>
        <p:txBody>
          <a:bodyPr lIns="36000" tIns="0" rIns="0" bIns="0" rtlCol="0" anchor="t" anchorCtr="0"/>
          <a:lstStyle/>
          <a:p>
            <a:pPr algn="ctr"/>
            <a:r>
              <a:rPr lang="fr-FR" sz="1600" b="1" dirty="0">
                <a:solidFill>
                  <a:schemeClr val="accent4">
                    <a:lumMod val="75000"/>
                  </a:schemeClr>
                </a:solidFill>
                <a:latin typeface="+mj-lt"/>
              </a:rPr>
              <a:t>PLATFORM</a:t>
            </a:r>
            <a:endParaRPr lang="fr-FR" sz="1600" b="1" dirty="0">
              <a:solidFill>
                <a:schemeClr val="accent3">
                  <a:lumMod val="75000"/>
                </a:schemeClr>
              </a:solidFill>
              <a:latin typeface="+mj-lt"/>
            </a:endParaRPr>
          </a:p>
        </p:txBody>
      </p:sp>
      <p:grpSp>
        <p:nvGrpSpPr>
          <p:cNvPr id="25" name="Groupe 24">
            <a:extLst>
              <a:ext uri="{FF2B5EF4-FFF2-40B4-BE49-F238E27FC236}">
                <a16:creationId xmlns:a16="http://schemas.microsoft.com/office/drawing/2014/main" id="{18FE2EEC-B36E-4687-A2FA-3C15298B976B}"/>
              </a:ext>
            </a:extLst>
          </p:cNvPr>
          <p:cNvGrpSpPr/>
          <p:nvPr/>
        </p:nvGrpSpPr>
        <p:grpSpPr>
          <a:xfrm>
            <a:off x="7203444" y="5820953"/>
            <a:ext cx="3975754" cy="712527"/>
            <a:chOff x="7257644" y="5913717"/>
            <a:chExt cx="3975754" cy="712527"/>
          </a:xfrm>
        </p:grpSpPr>
        <p:grpSp>
          <p:nvGrpSpPr>
            <p:cNvPr id="24" name="Groupe 23">
              <a:extLst>
                <a:ext uri="{FF2B5EF4-FFF2-40B4-BE49-F238E27FC236}">
                  <a16:creationId xmlns:a16="http://schemas.microsoft.com/office/drawing/2014/main" id="{E419F17D-C23B-4A29-91E6-E336F14C70A4}"/>
                </a:ext>
              </a:extLst>
            </p:cNvPr>
            <p:cNvGrpSpPr/>
            <p:nvPr/>
          </p:nvGrpSpPr>
          <p:grpSpPr>
            <a:xfrm>
              <a:off x="8834389" y="5917026"/>
              <a:ext cx="892605" cy="705910"/>
              <a:chOff x="8779193" y="5917026"/>
              <a:chExt cx="892605" cy="705910"/>
            </a:xfrm>
          </p:grpSpPr>
          <p:pic>
            <p:nvPicPr>
              <p:cNvPr id="80" name="Image 79">
                <a:extLst>
                  <a:ext uri="{FF2B5EF4-FFF2-40B4-BE49-F238E27FC236}">
                    <a16:creationId xmlns:a16="http://schemas.microsoft.com/office/drawing/2014/main" id="{7B901854-2407-4367-9978-824610DFE66A}"/>
                  </a:ext>
                </a:extLst>
              </p:cNvPr>
              <p:cNvPicPr>
                <a:picLocks noChangeAspect="1"/>
              </p:cNvPicPr>
              <p:nvPr/>
            </p:nvPicPr>
            <p:blipFill rotWithShape="1">
              <a:blip r:embed="rId3" cstate="print">
                <a:duotone>
                  <a:schemeClr val="accent1">
                    <a:shade val="45000"/>
                    <a:satMod val="135000"/>
                  </a:schemeClr>
                  <a:prstClr val="white"/>
                </a:duotone>
                <a:extLst>
                  <a:ext uri="{28A0092B-C50C-407E-A947-70E740481C1C}">
                    <a14:useLocalDpi xmlns:a14="http://schemas.microsoft.com/office/drawing/2010/main"/>
                  </a:ext>
                </a:extLst>
              </a:blip>
              <a:srcRect/>
              <a:stretch/>
            </p:blipFill>
            <p:spPr>
              <a:xfrm>
                <a:off x="9087898" y="5917026"/>
                <a:ext cx="275193" cy="410566"/>
              </a:xfrm>
              <a:prstGeom prst="rect">
                <a:avLst/>
              </a:prstGeom>
            </p:spPr>
          </p:pic>
          <p:sp>
            <p:nvSpPr>
              <p:cNvPr id="81" name="Rectangle 80">
                <a:extLst>
                  <a:ext uri="{FF2B5EF4-FFF2-40B4-BE49-F238E27FC236}">
                    <a16:creationId xmlns:a16="http://schemas.microsoft.com/office/drawing/2014/main" id="{20BD8040-EADF-4BD5-A8DF-29C5334ADA37}"/>
                  </a:ext>
                </a:extLst>
              </p:cNvPr>
              <p:cNvSpPr/>
              <p:nvPr/>
            </p:nvSpPr>
            <p:spPr>
              <a:xfrm>
                <a:off x="8779193" y="6315158"/>
                <a:ext cx="892605" cy="307778"/>
              </a:xfrm>
              <a:prstGeom prst="rect">
                <a:avLst/>
              </a:prstGeom>
            </p:spPr>
            <p:txBody>
              <a:bodyPr wrap="square">
                <a:spAutoFit/>
              </a:bodyPr>
              <a:lstStyle/>
              <a:p>
                <a:pPr algn="ctr"/>
                <a:r>
                  <a:rPr lang="fr-FR" sz="1400" b="1" dirty="0">
                    <a:solidFill>
                      <a:schemeClr val="accent3">
                        <a:lumMod val="75000"/>
                      </a:schemeClr>
                    </a:solidFill>
                  </a:rPr>
                  <a:t>Software  </a:t>
                </a:r>
              </a:p>
            </p:txBody>
          </p:sp>
        </p:grpSp>
        <p:grpSp>
          <p:nvGrpSpPr>
            <p:cNvPr id="23" name="Groupe 22">
              <a:extLst>
                <a:ext uri="{FF2B5EF4-FFF2-40B4-BE49-F238E27FC236}">
                  <a16:creationId xmlns:a16="http://schemas.microsoft.com/office/drawing/2014/main" id="{51863367-A561-4DE7-9263-55FF0BE5D94A}"/>
                </a:ext>
              </a:extLst>
            </p:cNvPr>
            <p:cNvGrpSpPr/>
            <p:nvPr/>
          </p:nvGrpSpPr>
          <p:grpSpPr>
            <a:xfrm>
              <a:off x="7257644" y="5913717"/>
              <a:ext cx="574003" cy="712527"/>
              <a:chOff x="7257644" y="5913717"/>
              <a:chExt cx="574003" cy="712527"/>
            </a:xfrm>
          </p:grpSpPr>
          <p:pic>
            <p:nvPicPr>
              <p:cNvPr id="82" name="Picture 3" descr="D:\utilisateurs\e.rodier1\_Images\Icones\noun_Data Custodian_1630968.png">
                <a:extLst>
                  <a:ext uri="{FF2B5EF4-FFF2-40B4-BE49-F238E27FC236}">
                    <a16:creationId xmlns:a16="http://schemas.microsoft.com/office/drawing/2014/main" id="{E5588DD4-CC14-43FC-8AE7-1E7AA4705D2E}"/>
                  </a:ext>
                </a:extLst>
              </p:cNvPr>
              <p:cNvPicPr>
                <a:picLocks noChangeAspect="1" noChangeArrowheads="1"/>
              </p:cNvPicPr>
              <p:nvPr/>
            </p:nvPicPr>
            <p:blipFill rotWithShape="1">
              <a:blip r:embed="rId4" cstate="print">
                <a:duotone>
                  <a:schemeClr val="accent1">
                    <a:shade val="45000"/>
                    <a:satMod val="135000"/>
                  </a:schemeClr>
                  <a:prstClr val="white"/>
                </a:duotone>
                <a:extLst>
                  <a:ext uri="{28A0092B-C50C-407E-A947-70E740481C1C}">
                    <a14:useLocalDpi xmlns:a14="http://schemas.microsoft.com/office/drawing/2010/main"/>
                  </a:ext>
                </a:extLst>
              </a:blip>
              <a:srcRect/>
              <a:stretch/>
            </p:blipFill>
            <p:spPr bwMode="auto">
              <a:xfrm>
                <a:off x="7336933" y="5913717"/>
                <a:ext cx="415424" cy="43401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CC9A4736-3867-436E-A92B-14AC5A7B6332}"/>
                  </a:ext>
                </a:extLst>
              </p:cNvPr>
              <p:cNvSpPr/>
              <p:nvPr/>
            </p:nvSpPr>
            <p:spPr>
              <a:xfrm>
                <a:off x="7257644" y="6318467"/>
                <a:ext cx="574003" cy="307777"/>
              </a:xfrm>
              <a:prstGeom prst="rect">
                <a:avLst/>
              </a:prstGeom>
            </p:spPr>
            <p:txBody>
              <a:bodyPr wrap="none">
                <a:spAutoFit/>
              </a:bodyPr>
              <a:lstStyle/>
              <a:p>
                <a:r>
                  <a:rPr lang="fr-FR" sz="1400" b="1" dirty="0">
                    <a:solidFill>
                      <a:schemeClr val="accent3">
                        <a:lumMod val="75000"/>
                      </a:schemeClr>
                    </a:solidFill>
                  </a:rPr>
                  <a:t>Data </a:t>
                </a:r>
                <a:endParaRPr lang="fr-FR" sz="1400" dirty="0"/>
              </a:p>
            </p:txBody>
          </p:sp>
        </p:grpSp>
        <p:grpSp>
          <p:nvGrpSpPr>
            <p:cNvPr id="22" name="Groupe 21">
              <a:extLst>
                <a:ext uri="{FF2B5EF4-FFF2-40B4-BE49-F238E27FC236}">
                  <a16:creationId xmlns:a16="http://schemas.microsoft.com/office/drawing/2014/main" id="{1DF0A31D-0701-4DA2-8471-1A03974D2E00}"/>
                </a:ext>
              </a:extLst>
            </p:cNvPr>
            <p:cNvGrpSpPr/>
            <p:nvPr/>
          </p:nvGrpSpPr>
          <p:grpSpPr>
            <a:xfrm>
              <a:off x="10729735" y="5942656"/>
              <a:ext cx="503663" cy="654649"/>
              <a:chOff x="10729735" y="5942656"/>
              <a:chExt cx="503663" cy="654649"/>
            </a:xfrm>
          </p:grpSpPr>
          <p:pic>
            <p:nvPicPr>
              <p:cNvPr id="79" name="Image 78">
                <a:extLst>
                  <a:ext uri="{FF2B5EF4-FFF2-40B4-BE49-F238E27FC236}">
                    <a16:creationId xmlns:a16="http://schemas.microsoft.com/office/drawing/2014/main" id="{BB28BB11-6A9E-4941-BE78-523EF4696AA1}"/>
                  </a:ext>
                </a:extLst>
              </p:cNvPr>
              <p:cNvPicPr>
                <a:picLocks noChangeAspect="1"/>
              </p:cNvPicPr>
              <p:nvPr/>
            </p:nvPicPr>
            <p:blipFill rotWithShape="1">
              <a:blip r:embed="rId5" cstate="print">
                <a:duotone>
                  <a:schemeClr val="accent1">
                    <a:shade val="45000"/>
                    <a:satMod val="135000"/>
                  </a:schemeClr>
                  <a:prstClr val="white"/>
                </a:duotone>
                <a:extLst>
                  <a:ext uri="{28A0092B-C50C-407E-A947-70E740481C1C}">
                    <a14:useLocalDpi xmlns:a14="http://schemas.microsoft.com/office/drawing/2010/main"/>
                  </a:ext>
                </a:extLst>
              </a:blip>
              <a:srcRect/>
              <a:stretch/>
            </p:blipFill>
            <p:spPr>
              <a:xfrm>
                <a:off x="10782167" y="5942656"/>
                <a:ext cx="398799" cy="342138"/>
              </a:xfrm>
              <a:prstGeom prst="rect">
                <a:avLst/>
              </a:prstGeom>
            </p:spPr>
          </p:pic>
          <p:sp>
            <p:nvSpPr>
              <p:cNvPr id="9" name="Rectangle 8">
                <a:extLst>
                  <a:ext uri="{FF2B5EF4-FFF2-40B4-BE49-F238E27FC236}">
                    <a16:creationId xmlns:a16="http://schemas.microsoft.com/office/drawing/2014/main" id="{BE8D34B2-3908-4314-A053-6089A0A05BF3}"/>
                  </a:ext>
                </a:extLst>
              </p:cNvPr>
              <p:cNvSpPr/>
              <p:nvPr/>
            </p:nvSpPr>
            <p:spPr>
              <a:xfrm>
                <a:off x="10729735" y="6289528"/>
                <a:ext cx="503663" cy="307777"/>
              </a:xfrm>
              <a:prstGeom prst="rect">
                <a:avLst/>
              </a:prstGeom>
            </p:spPr>
            <p:txBody>
              <a:bodyPr wrap="none">
                <a:spAutoFit/>
              </a:bodyPr>
              <a:lstStyle/>
              <a:p>
                <a:pPr algn="ctr"/>
                <a:r>
                  <a:rPr lang="fr-FR" sz="1400" b="1" dirty="0">
                    <a:solidFill>
                      <a:schemeClr val="accent3">
                        <a:lumMod val="75000"/>
                      </a:schemeClr>
                    </a:solidFill>
                  </a:rPr>
                  <a:t>IHM</a:t>
                </a:r>
                <a:endParaRPr lang="fr-FR" sz="1400" dirty="0"/>
              </a:p>
            </p:txBody>
          </p:sp>
        </p:grpSp>
      </p:grpSp>
      <p:grpSp>
        <p:nvGrpSpPr>
          <p:cNvPr id="19" name="Groupe 18">
            <a:extLst>
              <a:ext uri="{FF2B5EF4-FFF2-40B4-BE49-F238E27FC236}">
                <a16:creationId xmlns:a16="http://schemas.microsoft.com/office/drawing/2014/main" id="{9DF33831-9DE2-4949-80B4-8698288C6CCA}"/>
              </a:ext>
            </a:extLst>
          </p:cNvPr>
          <p:cNvGrpSpPr/>
          <p:nvPr/>
        </p:nvGrpSpPr>
        <p:grpSpPr>
          <a:xfrm>
            <a:off x="6365057" y="2134431"/>
            <a:ext cx="5652529" cy="3023381"/>
            <a:chOff x="6087964" y="2020805"/>
            <a:chExt cx="6025300" cy="3138117"/>
          </a:xfrm>
        </p:grpSpPr>
        <p:grpSp>
          <p:nvGrpSpPr>
            <p:cNvPr id="13" name="Groupe 12">
              <a:extLst>
                <a:ext uri="{FF2B5EF4-FFF2-40B4-BE49-F238E27FC236}">
                  <a16:creationId xmlns:a16="http://schemas.microsoft.com/office/drawing/2014/main" id="{59836EDC-A4F8-45E0-AD67-47254DFD648F}"/>
                </a:ext>
              </a:extLst>
            </p:cNvPr>
            <p:cNvGrpSpPr/>
            <p:nvPr/>
          </p:nvGrpSpPr>
          <p:grpSpPr>
            <a:xfrm>
              <a:off x="7687300" y="2248729"/>
              <a:ext cx="2867292" cy="2867292"/>
              <a:chOff x="3564906" y="1332708"/>
              <a:chExt cx="5168224" cy="5168224"/>
            </a:xfrm>
          </p:grpSpPr>
          <p:sp>
            <p:nvSpPr>
              <p:cNvPr id="91" name="Arc 90">
                <a:extLst>
                  <a:ext uri="{FF2B5EF4-FFF2-40B4-BE49-F238E27FC236}">
                    <a16:creationId xmlns:a16="http://schemas.microsoft.com/office/drawing/2014/main" id="{43F3E5D5-0C1D-4DC6-8FF5-85542D137D53}"/>
                  </a:ext>
                </a:extLst>
              </p:cNvPr>
              <p:cNvSpPr/>
              <p:nvPr/>
            </p:nvSpPr>
            <p:spPr>
              <a:xfrm>
                <a:off x="3678844" y="1446646"/>
                <a:ext cx="4940349" cy="4940349"/>
              </a:xfrm>
              <a:prstGeom prst="arc">
                <a:avLst>
                  <a:gd name="adj1" fmla="val 159593"/>
                  <a:gd name="adj2" fmla="val 4920892"/>
                </a:avLst>
              </a:prstGeom>
              <a:ln w="9525">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92" name="Arc 91">
                <a:extLst>
                  <a:ext uri="{FF2B5EF4-FFF2-40B4-BE49-F238E27FC236}">
                    <a16:creationId xmlns:a16="http://schemas.microsoft.com/office/drawing/2014/main" id="{58F22B99-E818-4237-826B-6728C466F2C9}"/>
                  </a:ext>
                </a:extLst>
              </p:cNvPr>
              <p:cNvSpPr/>
              <p:nvPr/>
            </p:nvSpPr>
            <p:spPr>
              <a:xfrm>
                <a:off x="3564906" y="1332708"/>
                <a:ext cx="5168224" cy="5168224"/>
              </a:xfrm>
              <a:prstGeom prst="arc">
                <a:avLst>
                  <a:gd name="adj1" fmla="val 4316464"/>
                  <a:gd name="adj2" fmla="val 10678188"/>
                </a:avLst>
              </a:prstGeom>
              <a:ln w="9525">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93" name="Arc 92">
                <a:extLst>
                  <a:ext uri="{FF2B5EF4-FFF2-40B4-BE49-F238E27FC236}">
                    <a16:creationId xmlns:a16="http://schemas.microsoft.com/office/drawing/2014/main" id="{1B6D2767-5674-4EA4-8D01-73C9B395355B}"/>
                  </a:ext>
                </a:extLst>
              </p:cNvPr>
              <p:cNvSpPr/>
              <p:nvPr/>
            </p:nvSpPr>
            <p:spPr>
              <a:xfrm>
                <a:off x="3744634" y="1512436"/>
                <a:ext cx="4808769" cy="4808769"/>
              </a:xfrm>
              <a:prstGeom prst="arc">
                <a:avLst>
                  <a:gd name="adj1" fmla="val 9884982"/>
                  <a:gd name="adj2" fmla="val 15268981"/>
                </a:avLst>
              </a:prstGeom>
              <a:ln w="9525">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94" name="Arc 93">
                <a:extLst>
                  <a:ext uri="{FF2B5EF4-FFF2-40B4-BE49-F238E27FC236}">
                    <a16:creationId xmlns:a16="http://schemas.microsoft.com/office/drawing/2014/main" id="{87C8FD2C-5FF4-4B0C-945B-2259F837D202}"/>
                  </a:ext>
                </a:extLst>
              </p:cNvPr>
              <p:cNvSpPr/>
              <p:nvPr/>
            </p:nvSpPr>
            <p:spPr>
              <a:xfrm>
                <a:off x="3805940" y="1649814"/>
                <a:ext cx="4686155" cy="4686155"/>
              </a:xfrm>
              <a:prstGeom prst="arc">
                <a:avLst>
                  <a:gd name="adj1" fmla="val 14931095"/>
                  <a:gd name="adj2" fmla="val 656554"/>
                </a:avLst>
              </a:prstGeom>
              <a:ln w="9525">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grpSp>
          <p:nvGrpSpPr>
            <p:cNvPr id="5" name="Groupe 4">
              <a:extLst>
                <a:ext uri="{FF2B5EF4-FFF2-40B4-BE49-F238E27FC236}">
                  <a16:creationId xmlns:a16="http://schemas.microsoft.com/office/drawing/2014/main" id="{F46A6905-02A3-40FA-BBCA-97C72BF05E0D}"/>
                </a:ext>
              </a:extLst>
            </p:cNvPr>
            <p:cNvGrpSpPr/>
            <p:nvPr/>
          </p:nvGrpSpPr>
          <p:grpSpPr>
            <a:xfrm>
              <a:off x="7613275" y="2584886"/>
              <a:ext cx="2941317" cy="2502471"/>
              <a:chOff x="3487759" y="1906966"/>
              <a:chExt cx="4937200" cy="4467292"/>
            </a:xfrm>
          </p:grpSpPr>
          <p:sp>
            <p:nvSpPr>
              <p:cNvPr id="34" name="Oval 31">
                <a:extLst>
                  <a:ext uri="{FF2B5EF4-FFF2-40B4-BE49-F238E27FC236}">
                    <a16:creationId xmlns:a16="http://schemas.microsoft.com/office/drawing/2014/main" id="{66D591C7-6354-462E-9967-C78589C27844}"/>
                  </a:ext>
                </a:extLst>
              </p:cNvPr>
              <p:cNvSpPr/>
              <p:nvPr/>
            </p:nvSpPr>
            <p:spPr>
              <a:xfrm>
                <a:off x="5122785" y="5151908"/>
                <a:ext cx="230096" cy="229953"/>
              </a:xfrm>
              <a:prstGeom prst="ellipse">
                <a:avLst/>
              </a:prstGeom>
              <a:solidFill>
                <a:schemeClr val="accent4"/>
              </a:solidFill>
            </p:spPr>
            <p:style>
              <a:lnRef idx="2">
                <a:schemeClr val="lt1">
                  <a:hueOff val="0"/>
                  <a:satOff val="0"/>
                  <a:lumOff val="0"/>
                  <a:alphaOff val="0"/>
                </a:schemeClr>
              </a:lnRef>
              <a:fillRef idx="1">
                <a:scrgbClr r="0" g="0" b="0"/>
              </a:fillRef>
              <a:effectRef idx="0">
                <a:schemeClr val="accent3">
                  <a:hueOff val="0"/>
                  <a:satOff val="0"/>
                  <a:lumOff val="0"/>
                  <a:alphaOff val="0"/>
                </a:schemeClr>
              </a:effectRef>
              <a:fontRef idx="minor">
                <a:schemeClr val="lt1"/>
              </a:fontRef>
            </p:style>
            <p:txBody>
              <a:bodyPr/>
              <a:lstStyle/>
              <a:p>
                <a:endParaRPr lang="en-US" dirty="0"/>
              </a:p>
            </p:txBody>
          </p:sp>
          <p:sp>
            <p:nvSpPr>
              <p:cNvPr id="35" name="Oval 32">
                <a:extLst>
                  <a:ext uri="{FF2B5EF4-FFF2-40B4-BE49-F238E27FC236}">
                    <a16:creationId xmlns:a16="http://schemas.microsoft.com/office/drawing/2014/main" id="{63A67F98-0499-4DD5-A0E1-4CCE3BBCF7BE}"/>
                  </a:ext>
                </a:extLst>
              </p:cNvPr>
              <p:cNvSpPr/>
              <p:nvPr/>
            </p:nvSpPr>
            <p:spPr>
              <a:xfrm>
                <a:off x="7061269" y="5190320"/>
                <a:ext cx="230096" cy="229953"/>
              </a:xfrm>
              <a:prstGeom prst="ellipse">
                <a:avLst/>
              </a:prstGeom>
              <a:solidFill>
                <a:schemeClr val="accent3"/>
              </a:solidFill>
            </p:spPr>
            <p:style>
              <a:lnRef idx="2">
                <a:schemeClr val="lt1">
                  <a:hueOff val="0"/>
                  <a:satOff val="0"/>
                  <a:lumOff val="0"/>
                  <a:alphaOff val="0"/>
                </a:schemeClr>
              </a:lnRef>
              <a:fillRef idx="1">
                <a:scrgbClr r="0" g="0" b="0"/>
              </a:fillRef>
              <a:effectRef idx="0">
                <a:schemeClr val="accent4">
                  <a:hueOff val="0"/>
                  <a:satOff val="0"/>
                  <a:lumOff val="0"/>
                  <a:alphaOff val="0"/>
                </a:schemeClr>
              </a:effectRef>
              <a:fontRef idx="minor">
                <a:schemeClr val="lt1"/>
              </a:fontRef>
            </p:style>
            <p:txBody>
              <a:bodyPr/>
              <a:lstStyle/>
              <a:p>
                <a:endParaRPr lang="en-US" dirty="0"/>
              </a:p>
            </p:txBody>
          </p:sp>
          <p:sp>
            <p:nvSpPr>
              <p:cNvPr id="36" name="Oval 33">
                <a:extLst>
                  <a:ext uri="{FF2B5EF4-FFF2-40B4-BE49-F238E27FC236}">
                    <a16:creationId xmlns:a16="http://schemas.microsoft.com/office/drawing/2014/main" id="{D7927231-6057-44C3-A511-0B61B1E85482}"/>
                  </a:ext>
                </a:extLst>
              </p:cNvPr>
              <p:cNvSpPr/>
              <p:nvPr/>
            </p:nvSpPr>
            <p:spPr>
              <a:xfrm>
                <a:off x="4738157" y="4922132"/>
                <a:ext cx="317333" cy="317675"/>
              </a:xfrm>
              <a:prstGeom prst="ellipse">
                <a:avLst/>
              </a:prstGeom>
              <a:solidFill>
                <a:schemeClr val="accent4">
                  <a:lumMod val="75000"/>
                </a:schemeClr>
              </a:solidFill>
            </p:spPr>
            <p:style>
              <a:lnRef idx="2">
                <a:schemeClr val="lt1">
                  <a:hueOff val="0"/>
                  <a:satOff val="0"/>
                  <a:lumOff val="0"/>
                  <a:alphaOff val="0"/>
                </a:schemeClr>
              </a:lnRef>
              <a:fillRef idx="1">
                <a:scrgbClr r="0" g="0" b="0"/>
              </a:fillRef>
              <a:effectRef idx="0">
                <a:schemeClr val="accent5">
                  <a:hueOff val="0"/>
                  <a:satOff val="0"/>
                  <a:lumOff val="0"/>
                  <a:alphaOff val="0"/>
                </a:schemeClr>
              </a:effectRef>
              <a:fontRef idx="minor">
                <a:schemeClr val="lt1"/>
              </a:fontRef>
            </p:style>
            <p:txBody>
              <a:bodyPr/>
              <a:lstStyle/>
              <a:p>
                <a:endParaRPr lang="en-US" dirty="0"/>
              </a:p>
            </p:txBody>
          </p:sp>
          <p:sp>
            <p:nvSpPr>
              <p:cNvPr id="37" name="Oval 34">
                <a:extLst>
                  <a:ext uri="{FF2B5EF4-FFF2-40B4-BE49-F238E27FC236}">
                    <a16:creationId xmlns:a16="http://schemas.microsoft.com/office/drawing/2014/main" id="{BDF20A30-0E34-41F9-B273-CD934713B02A}"/>
                  </a:ext>
                </a:extLst>
              </p:cNvPr>
              <p:cNvSpPr/>
              <p:nvPr/>
            </p:nvSpPr>
            <p:spPr>
              <a:xfrm>
                <a:off x="5538164" y="5001433"/>
                <a:ext cx="230096" cy="229953"/>
              </a:xfrm>
              <a:prstGeom prst="ellipse">
                <a:avLst/>
              </a:pr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a:lstStyle/>
              <a:p>
                <a:endParaRPr lang="en-US" dirty="0"/>
              </a:p>
            </p:txBody>
          </p:sp>
          <p:sp>
            <p:nvSpPr>
              <p:cNvPr id="38" name="Freeform 35">
                <a:extLst>
                  <a:ext uri="{FF2B5EF4-FFF2-40B4-BE49-F238E27FC236}">
                    <a16:creationId xmlns:a16="http://schemas.microsoft.com/office/drawing/2014/main" id="{6962D771-9426-4850-9CE2-E20872C0C406}"/>
                  </a:ext>
                </a:extLst>
              </p:cNvPr>
              <p:cNvSpPr/>
              <p:nvPr/>
            </p:nvSpPr>
            <p:spPr>
              <a:xfrm>
                <a:off x="7208365" y="5213849"/>
                <a:ext cx="1160431" cy="1160409"/>
              </a:xfrm>
              <a:custGeom>
                <a:avLst/>
                <a:gdLst>
                  <a:gd name="connsiteX0" fmla="*/ 0 w 2320862"/>
                  <a:gd name="connsiteY0" fmla="*/ 1160409 h 2320818"/>
                  <a:gd name="connsiteX1" fmla="*/ 1160431 w 2320862"/>
                  <a:gd name="connsiteY1" fmla="*/ 0 h 2320818"/>
                  <a:gd name="connsiteX2" fmla="*/ 2320862 w 2320862"/>
                  <a:gd name="connsiteY2" fmla="*/ 1160409 h 2320818"/>
                  <a:gd name="connsiteX3" fmla="*/ 1160431 w 2320862"/>
                  <a:gd name="connsiteY3" fmla="*/ 2320818 h 2320818"/>
                  <a:gd name="connsiteX4" fmla="*/ 0 w 2320862"/>
                  <a:gd name="connsiteY4" fmla="*/ 1160409 h 2320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0862" h="2320818">
                    <a:moveTo>
                      <a:pt x="0" y="1160409"/>
                    </a:moveTo>
                    <a:cubicBezTo>
                      <a:pt x="0" y="519533"/>
                      <a:pt x="519543" y="0"/>
                      <a:pt x="1160431" y="0"/>
                    </a:cubicBezTo>
                    <a:cubicBezTo>
                      <a:pt x="1801319" y="0"/>
                      <a:pt x="2320862" y="519533"/>
                      <a:pt x="2320862" y="1160409"/>
                    </a:cubicBezTo>
                    <a:cubicBezTo>
                      <a:pt x="2320862" y="1801285"/>
                      <a:pt x="1801319" y="2320818"/>
                      <a:pt x="1160431" y="2320818"/>
                    </a:cubicBezTo>
                    <a:cubicBezTo>
                      <a:pt x="519543" y="2320818"/>
                      <a:pt x="0" y="1801285"/>
                      <a:pt x="0" y="1160409"/>
                    </a:cubicBezTo>
                    <a:close/>
                  </a:path>
                </a:pathLst>
              </a:custGeom>
              <a:solidFill>
                <a:schemeClr val="tx1">
                  <a:lumMod val="65000"/>
                  <a:lumOff val="35000"/>
                </a:schemeClr>
              </a:solidFill>
              <a:ln>
                <a:noFill/>
              </a:ln>
            </p:spPr>
            <p:style>
              <a:lnRef idx="2">
                <a:schemeClr val="lt1">
                  <a:hueOff val="0"/>
                  <a:satOff val="0"/>
                  <a:lumOff val="0"/>
                  <a:alphaOff val="0"/>
                </a:schemeClr>
              </a:lnRef>
              <a:fillRef idx="1">
                <a:scrgbClr r="0" g="0" b="0"/>
              </a:fillRef>
              <a:effectRef idx="0">
                <a:schemeClr val="accent5">
                  <a:hueOff val="0"/>
                  <a:satOff val="0"/>
                  <a:lumOff val="0"/>
                  <a:alphaOff val="0"/>
                </a:schemeClr>
              </a:effectRef>
              <a:fontRef idx="minor">
                <a:schemeClr val="lt1"/>
              </a:fontRef>
            </p:style>
            <p:txBody>
              <a:bodyPr spcFirstLastPara="0" vert="horz" wrap="square" lIns="293766" tIns="293763" rIns="293766" bIns="293763" numCol="1" spcCol="1270" anchor="ctr" anchorCtr="0">
                <a:noAutofit/>
              </a:bodyPr>
              <a:lstStyle/>
              <a:p>
                <a:pPr algn="ctr" defTabSz="1444625">
                  <a:lnSpc>
                    <a:spcPct val="90000"/>
                  </a:lnSpc>
                  <a:spcBef>
                    <a:spcPct val="0"/>
                  </a:spcBef>
                  <a:spcAft>
                    <a:spcPct val="35000"/>
                  </a:spcAft>
                </a:pPr>
                <a:endParaRPr lang="en-US" sz="3250" dirty="0"/>
              </a:p>
            </p:txBody>
          </p:sp>
          <p:sp>
            <p:nvSpPr>
              <p:cNvPr id="39" name="Oval 36">
                <a:extLst>
                  <a:ext uri="{FF2B5EF4-FFF2-40B4-BE49-F238E27FC236}">
                    <a16:creationId xmlns:a16="http://schemas.microsoft.com/office/drawing/2014/main" id="{07617E0C-1453-4091-B9C4-CF9C610DCADD}"/>
                  </a:ext>
                </a:extLst>
              </p:cNvPr>
              <p:cNvSpPr/>
              <p:nvPr/>
            </p:nvSpPr>
            <p:spPr>
              <a:xfrm>
                <a:off x="7574199" y="4778474"/>
                <a:ext cx="230096" cy="229953"/>
              </a:xfrm>
              <a:prstGeom prst="ellipse">
                <a:avLst/>
              </a:prstGeom>
              <a:solidFill>
                <a:schemeClr val="accent3">
                  <a:lumMod val="75000"/>
                </a:schemeClr>
              </a:solidFill>
            </p:spPr>
            <p:style>
              <a:lnRef idx="2">
                <a:schemeClr val="lt1">
                  <a:hueOff val="0"/>
                  <a:satOff val="0"/>
                  <a:lumOff val="0"/>
                  <a:alphaOff val="0"/>
                </a:schemeClr>
              </a:lnRef>
              <a:fillRef idx="1">
                <a:scrgbClr r="0" g="0" b="0"/>
              </a:fillRef>
              <a:effectRef idx="0">
                <a:schemeClr val="accent6">
                  <a:hueOff val="0"/>
                  <a:satOff val="0"/>
                  <a:lumOff val="0"/>
                  <a:alphaOff val="0"/>
                </a:schemeClr>
              </a:effectRef>
              <a:fontRef idx="minor">
                <a:schemeClr val="lt1"/>
              </a:fontRef>
            </p:style>
            <p:txBody>
              <a:bodyPr/>
              <a:lstStyle/>
              <a:p>
                <a:endParaRPr lang="en-US" dirty="0"/>
              </a:p>
            </p:txBody>
          </p:sp>
          <p:sp>
            <p:nvSpPr>
              <p:cNvPr id="40" name="Freeform 37">
                <a:extLst>
                  <a:ext uri="{FF2B5EF4-FFF2-40B4-BE49-F238E27FC236}">
                    <a16:creationId xmlns:a16="http://schemas.microsoft.com/office/drawing/2014/main" id="{E4238B87-D584-4A05-84DE-ED697618060F}"/>
                  </a:ext>
                </a:extLst>
              </p:cNvPr>
              <p:cNvSpPr/>
              <p:nvPr/>
            </p:nvSpPr>
            <p:spPr>
              <a:xfrm>
                <a:off x="3810141" y="5086909"/>
                <a:ext cx="1160431" cy="1160409"/>
              </a:xfrm>
              <a:custGeom>
                <a:avLst/>
                <a:gdLst>
                  <a:gd name="connsiteX0" fmla="*/ 0 w 2320862"/>
                  <a:gd name="connsiteY0" fmla="*/ 1160409 h 2320818"/>
                  <a:gd name="connsiteX1" fmla="*/ 1160431 w 2320862"/>
                  <a:gd name="connsiteY1" fmla="*/ 0 h 2320818"/>
                  <a:gd name="connsiteX2" fmla="*/ 2320862 w 2320862"/>
                  <a:gd name="connsiteY2" fmla="*/ 1160409 h 2320818"/>
                  <a:gd name="connsiteX3" fmla="*/ 1160431 w 2320862"/>
                  <a:gd name="connsiteY3" fmla="*/ 2320818 h 2320818"/>
                  <a:gd name="connsiteX4" fmla="*/ 0 w 2320862"/>
                  <a:gd name="connsiteY4" fmla="*/ 1160409 h 2320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0862" h="2320818">
                    <a:moveTo>
                      <a:pt x="0" y="1160409"/>
                    </a:moveTo>
                    <a:cubicBezTo>
                      <a:pt x="0" y="519533"/>
                      <a:pt x="519543" y="0"/>
                      <a:pt x="1160431" y="0"/>
                    </a:cubicBezTo>
                    <a:cubicBezTo>
                      <a:pt x="1801319" y="0"/>
                      <a:pt x="2320862" y="519533"/>
                      <a:pt x="2320862" y="1160409"/>
                    </a:cubicBezTo>
                    <a:cubicBezTo>
                      <a:pt x="2320862" y="1801285"/>
                      <a:pt x="1801319" y="2320818"/>
                      <a:pt x="1160431" y="2320818"/>
                    </a:cubicBezTo>
                    <a:cubicBezTo>
                      <a:pt x="519543" y="2320818"/>
                      <a:pt x="0" y="1801285"/>
                      <a:pt x="0" y="1160409"/>
                    </a:cubicBezTo>
                    <a:close/>
                  </a:path>
                </a:pathLst>
              </a:custGeom>
              <a:solidFill>
                <a:schemeClr val="accent4"/>
              </a:solidFill>
            </p:spPr>
            <p:style>
              <a:lnRef idx="2">
                <a:schemeClr val="lt1">
                  <a:hueOff val="0"/>
                  <a:satOff val="0"/>
                  <a:lumOff val="0"/>
                  <a:alphaOff val="0"/>
                </a:schemeClr>
              </a:lnRef>
              <a:fillRef idx="1">
                <a:scrgbClr r="0" g="0" b="0"/>
              </a:fillRef>
              <a:effectRef idx="0">
                <a:schemeClr val="accent2">
                  <a:hueOff val="0"/>
                  <a:satOff val="0"/>
                  <a:lumOff val="0"/>
                  <a:alphaOff val="0"/>
                </a:schemeClr>
              </a:effectRef>
              <a:fontRef idx="minor">
                <a:schemeClr val="lt1"/>
              </a:fontRef>
            </p:style>
            <p:txBody>
              <a:bodyPr spcFirstLastPara="0" vert="horz" wrap="square" lIns="293766" tIns="293763" rIns="293766" bIns="293763" numCol="1" spcCol="1270" anchor="ctr" anchorCtr="0">
                <a:noAutofit/>
              </a:bodyPr>
              <a:lstStyle/>
              <a:p>
                <a:pPr algn="ctr" defTabSz="1444625">
                  <a:lnSpc>
                    <a:spcPct val="90000"/>
                  </a:lnSpc>
                  <a:spcBef>
                    <a:spcPct val="0"/>
                  </a:spcBef>
                  <a:spcAft>
                    <a:spcPct val="35000"/>
                  </a:spcAft>
                </a:pPr>
                <a:endParaRPr lang="en-US" sz="3250" dirty="0"/>
              </a:p>
            </p:txBody>
          </p:sp>
          <p:sp>
            <p:nvSpPr>
              <p:cNvPr id="41" name="Oval 38">
                <a:extLst>
                  <a:ext uri="{FF2B5EF4-FFF2-40B4-BE49-F238E27FC236}">
                    <a16:creationId xmlns:a16="http://schemas.microsoft.com/office/drawing/2014/main" id="{378C96D3-78AB-4EFF-B9DB-4AB43C85EF63}"/>
                  </a:ext>
                </a:extLst>
              </p:cNvPr>
              <p:cNvSpPr/>
              <p:nvPr/>
            </p:nvSpPr>
            <p:spPr>
              <a:xfrm>
                <a:off x="4650818" y="4543044"/>
                <a:ext cx="230096" cy="229953"/>
              </a:xfrm>
              <a:prstGeom prst="ellipse">
                <a:avLst/>
              </a:prstGeom>
              <a:solidFill>
                <a:schemeClr val="accent4"/>
              </a:solidFill>
            </p:spPr>
            <p:style>
              <a:lnRef idx="2">
                <a:schemeClr val="lt1">
                  <a:hueOff val="0"/>
                  <a:satOff val="0"/>
                  <a:lumOff val="0"/>
                  <a:alphaOff val="0"/>
                </a:schemeClr>
              </a:lnRef>
              <a:fillRef idx="1">
                <a:scrgbClr r="0" g="0" b="0"/>
              </a:fillRef>
              <a:effectRef idx="0">
                <a:schemeClr val="accent3">
                  <a:hueOff val="0"/>
                  <a:satOff val="0"/>
                  <a:lumOff val="0"/>
                  <a:alphaOff val="0"/>
                </a:schemeClr>
              </a:effectRef>
              <a:fontRef idx="minor">
                <a:schemeClr val="lt1"/>
              </a:fontRef>
            </p:style>
            <p:txBody>
              <a:bodyPr/>
              <a:lstStyle/>
              <a:p>
                <a:endParaRPr lang="en-US" dirty="0"/>
              </a:p>
            </p:txBody>
          </p:sp>
          <p:pic>
            <p:nvPicPr>
              <p:cNvPr id="44" name="Picture 41">
                <a:extLst>
                  <a:ext uri="{FF2B5EF4-FFF2-40B4-BE49-F238E27FC236}">
                    <a16:creationId xmlns:a16="http://schemas.microsoft.com/office/drawing/2014/main" id="{D2CE1F47-5E85-4D70-BEA4-BFF4D880984F}"/>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580206" y="2225338"/>
                <a:ext cx="556421" cy="556421"/>
              </a:xfrm>
              <a:prstGeom prst="rect">
                <a:avLst/>
              </a:prstGeom>
            </p:spPr>
          </p:pic>
          <p:sp>
            <p:nvSpPr>
              <p:cNvPr id="48" name="Oval 43">
                <a:extLst>
                  <a:ext uri="{FF2B5EF4-FFF2-40B4-BE49-F238E27FC236}">
                    <a16:creationId xmlns:a16="http://schemas.microsoft.com/office/drawing/2014/main" id="{C17F71E1-D461-4494-AD4E-D2EBC190F117}"/>
                  </a:ext>
                </a:extLst>
              </p:cNvPr>
              <p:cNvSpPr/>
              <p:nvPr/>
            </p:nvSpPr>
            <p:spPr>
              <a:xfrm>
                <a:off x="6776499" y="2402158"/>
                <a:ext cx="317333" cy="317675"/>
              </a:xfrm>
              <a:prstGeom prst="ellipse">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a:lstStyle/>
              <a:p>
                <a:endParaRPr lang="en-US" dirty="0"/>
              </a:p>
            </p:txBody>
          </p:sp>
          <p:sp>
            <p:nvSpPr>
              <p:cNvPr id="50" name="Oval 44">
                <a:extLst>
                  <a:ext uri="{FF2B5EF4-FFF2-40B4-BE49-F238E27FC236}">
                    <a16:creationId xmlns:a16="http://schemas.microsoft.com/office/drawing/2014/main" id="{67C64559-FD86-4F1B-BDD6-9F5DDDA8713B}"/>
                  </a:ext>
                </a:extLst>
              </p:cNvPr>
              <p:cNvSpPr/>
              <p:nvPr/>
            </p:nvSpPr>
            <p:spPr>
              <a:xfrm>
                <a:off x="7668577" y="3240866"/>
                <a:ext cx="317333" cy="317675"/>
              </a:xfrm>
              <a:prstGeom prst="ellipse">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a:lstStyle/>
              <a:p>
                <a:endParaRPr lang="en-US" dirty="0"/>
              </a:p>
            </p:txBody>
          </p:sp>
          <p:sp>
            <p:nvSpPr>
              <p:cNvPr id="52" name="Freeform 47">
                <a:extLst>
                  <a:ext uri="{FF2B5EF4-FFF2-40B4-BE49-F238E27FC236}">
                    <a16:creationId xmlns:a16="http://schemas.microsoft.com/office/drawing/2014/main" id="{D5B11532-87E8-4D21-BD94-07933C0713B0}"/>
                  </a:ext>
                </a:extLst>
              </p:cNvPr>
              <p:cNvSpPr/>
              <p:nvPr/>
            </p:nvSpPr>
            <p:spPr>
              <a:xfrm>
                <a:off x="7264528" y="1906966"/>
                <a:ext cx="1160431" cy="1160409"/>
              </a:xfrm>
              <a:custGeom>
                <a:avLst/>
                <a:gdLst>
                  <a:gd name="connsiteX0" fmla="*/ 0 w 2320862"/>
                  <a:gd name="connsiteY0" fmla="*/ 1160409 h 2320818"/>
                  <a:gd name="connsiteX1" fmla="*/ 1160431 w 2320862"/>
                  <a:gd name="connsiteY1" fmla="*/ 0 h 2320818"/>
                  <a:gd name="connsiteX2" fmla="*/ 2320862 w 2320862"/>
                  <a:gd name="connsiteY2" fmla="*/ 1160409 h 2320818"/>
                  <a:gd name="connsiteX3" fmla="*/ 1160431 w 2320862"/>
                  <a:gd name="connsiteY3" fmla="*/ 2320818 h 2320818"/>
                  <a:gd name="connsiteX4" fmla="*/ 0 w 2320862"/>
                  <a:gd name="connsiteY4" fmla="*/ 1160409 h 2320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0862" h="2320818">
                    <a:moveTo>
                      <a:pt x="0" y="1160409"/>
                    </a:moveTo>
                    <a:cubicBezTo>
                      <a:pt x="0" y="519533"/>
                      <a:pt x="519543" y="0"/>
                      <a:pt x="1160431" y="0"/>
                    </a:cubicBezTo>
                    <a:cubicBezTo>
                      <a:pt x="1801319" y="0"/>
                      <a:pt x="2320862" y="519533"/>
                      <a:pt x="2320862" y="1160409"/>
                    </a:cubicBezTo>
                    <a:cubicBezTo>
                      <a:pt x="2320862" y="1801285"/>
                      <a:pt x="1801319" y="2320818"/>
                      <a:pt x="1160431" y="2320818"/>
                    </a:cubicBezTo>
                    <a:cubicBezTo>
                      <a:pt x="519543" y="2320818"/>
                      <a:pt x="0" y="1801285"/>
                      <a:pt x="0" y="1160409"/>
                    </a:cubicBezTo>
                    <a:close/>
                  </a:path>
                </a:pathLst>
              </a:custGeom>
              <a:solidFill>
                <a:schemeClr val="accent2"/>
              </a:solidFill>
            </p:spPr>
            <p:style>
              <a:lnRef idx="2">
                <a:schemeClr val="lt1">
                  <a:hueOff val="0"/>
                  <a:satOff val="0"/>
                  <a:lumOff val="0"/>
                  <a:alphaOff val="0"/>
                </a:schemeClr>
              </a:lnRef>
              <a:fillRef idx="1">
                <a:scrgbClr r="0" g="0" b="0"/>
              </a:fillRef>
              <a:effectRef idx="0">
                <a:schemeClr val="accent6">
                  <a:hueOff val="0"/>
                  <a:satOff val="0"/>
                  <a:lumOff val="0"/>
                  <a:alphaOff val="0"/>
                </a:schemeClr>
              </a:effectRef>
              <a:fontRef idx="minor">
                <a:schemeClr val="lt1"/>
              </a:fontRef>
            </p:style>
            <p:txBody>
              <a:bodyPr spcFirstLastPara="0" vert="horz" wrap="square" lIns="293766" tIns="293763" rIns="293766" bIns="293763" numCol="1" spcCol="1270" anchor="ctr" anchorCtr="0">
                <a:noAutofit/>
              </a:bodyPr>
              <a:lstStyle/>
              <a:p>
                <a:pPr algn="ctr" defTabSz="1444625">
                  <a:lnSpc>
                    <a:spcPct val="90000"/>
                  </a:lnSpc>
                  <a:spcBef>
                    <a:spcPct val="0"/>
                  </a:spcBef>
                  <a:spcAft>
                    <a:spcPct val="35000"/>
                  </a:spcAft>
                </a:pPr>
                <a:endParaRPr lang="en-US" sz="3250" dirty="0"/>
              </a:p>
            </p:txBody>
          </p:sp>
          <p:pic>
            <p:nvPicPr>
              <p:cNvPr id="61" name="Picture 51">
                <a:extLst>
                  <a:ext uri="{FF2B5EF4-FFF2-40B4-BE49-F238E27FC236}">
                    <a16:creationId xmlns:a16="http://schemas.microsoft.com/office/drawing/2014/main" id="{52422785-72AD-41AC-9E09-6CFB14CF2AAD}"/>
                  </a:ext>
                </a:extLst>
              </p:cNvPr>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7448583" y="2069445"/>
                <a:ext cx="828792" cy="828792"/>
              </a:xfrm>
              <a:prstGeom prst="rect">
                <a:avLst/>
              </a:prstGeom>
            </p:spPr>
          </p:pic>
          <p:sp>
            <p:nvSpPr>
              <p:cNvPr id="64" name="Oval 52">
                <a:extLst>
                  <a:ext uri="{FF2B5EF4-FFF2-40B4-BE49-F238E27FC236}">
                    <a16:creationId xmlns:a16="http://schemas.microsoft.com/office/drawing/2014/main" id="{CA6982D9-1823-485C-AE77-56F742BB87EF}"/>
                  </a:ext>
                </a:extLst>
              </p:cNvPr>
              <p:cNvSpPr/>
              <p:nvPr/>
            </p:nvSpPr>
            <p:spPr>
              <a:xfrm>
                <a:off x="4758293" y="3381223"/>
                <a:ext cx="230096" cy="229953"/>
              </a:xfrm>
              <a:prstGeom prst="ellipse">
                <a:avLst/>
              </a:prstGeom>
              <a:solidFill>
                <a:schemeClr val="accent5">
                  <a:lumMod val="60000"/>
                  <a:lumOff val="40000"/>
                </a:schemeClr>
              </a:solidFill>
            </p:spPr>
            <p:style>
              <a:lnRef idx="2">
                <a:schemeClr val="lt1">
                  <a:hueOff val="0"/>
                  <a:satOff val="0"/>
                  <a:lumOff val="0"/>
                  <a:alphaOff val="0"/>
                </a:schemeClr>
              </a:lnRef>
              <a:fillRef idx="1">
                <a:scrgbClr r="0" g="0" b="0"/>
              </a:fillRef>
              <a:effectRef idx="0">
                <a:schemeClr val="accent3">
                  <a:hueOff val="0"/>
                  <a:satOff val="0"/>
                  <a:lumOff val="0"/>
                  <a:alphaOff val="0"/>
                </a:schemeClr>
              </a:effectRef>
              <a:fontRef idx="minor">
                <a:schemeClr val="lt1"/>
              </a:fontRef>
            </p:style>
            <p:txBody>
              <a:bodyPr/>
              <a:lstStyle/>
              <a:p>
                <a:endParaRPr lang="en-US" dirty="0"/>
              </a:p>
            </p:txBody>
          </p:sp>
          <p:sp>
            <p:nvSpPr>
              <p:cNvPr id="65" name="Oval 60">
                <a:extLst>
                  <a:ext uri="{FF2B5EF4-FFF2-40B4-BE49-F238E27FC236}">
                    <a16:creationId xmlns:a16="http://schemas.microsoft.com/office/drawing/2014/main" id="{BAC8E074-DC10-4706-B37D-75C836BED914}"/>
                  </a:ext>
                </a:extLst>
              </p:cNvPr>
              <p:cNvSpPr/>
              <p:nvPr/>
            </p:nvSpPr>
            <p:spPr>
              <a:xfrm>
                <a:off x="4771482" y="2476199"/>
                <a:ext cx="230096" cy="229953"/>
              </a:xfrm>
              <a:prstGeom prst="ellipse">
                <a:avLst/>
              </a:prstGeom>
              <a:solidFill>
                <a:schemeClr val="accent5">
                  <a:lumMod val="75000"/>
                </a:schemeClr>
              </a:solidFill>
            </p:spPr>
            <p:style>
              <a:lnRef idx="2">
                <a:schemeClr val="lt1">
                  <a:hueOff val="0"/>
                  <a:satOff val="0"/>
                  <a:lumOff val="0"/>
                  <a:alphaOff val="0"/>
                </a:schemeClr>
              </a:lnRef>
              <a:fillRef idx="1">
                <a:scrgbClr r="0" g="0" b="0"/>
              </a:fillRef>
              <a:effectRef idx="0">
                <a:schemeClr val="accent2">
                  <a:hueOff val="0"/>
                  <a:satOff val="0"/>
                  <a:lumOff val="0"/>
                  <a:alphaOff val="0"/>
                </a:schemeClr>
              </a:effectRef>
              <a:fontRef idx="minor">
                <a:schemeClr val="lt1"/>
              </a:fontRef>
            </p:style>
            <p:txBody>
              <a:bodyPr/>
              <a:lstStyle/>
              <a:p>
                <a:endParaRPr lang="en-US" dirty="0"/>
              </a:p>
            </p:txBody>
          </p:sp>
          <p:sp>
            <p:nvSpPr>
              <p:cNvPr id="75" name="Freeform 63">
                <a:extLst>
                  <a:ext uri="{FF2B5EF4-FFF2-40B4-BE49-F238E27FC236}">
                    <a16:creationId xmlns:a16="http://schemas.microsoft.com/office/drawing/2014/main" id="{D9A10470-8FCA-4FC5-8901-6CF8EC59F2A3}"/>
                  </a:ext>
                </a:extLst>
              </p:cNvPr>
              <p:cNvSpPr/>
              <p:nvPr/>
            </p:nvSpPr>
            <p:spPr>
              <a:xfrm>
                <a:off x="3487759" y="1998852"/>
                <a:ext cx="1160431" cy="1160409"/>
              </a:xfrm>
              <a:custGeom>
                <a:avLst/>
                <a:gdLst>
                  <a:gd name="connsiteX0" fmla="*/ 0 w 2320862"/>
                  <a:gd name="connsiteY0" fmla="*/ 1160409 h 2320818"/>
                  <a:gd name="connsiteX1" fmla="*/ 1160431 w 2320862"/>
                  <a:gd name="connsiteY1" fmla="*/ 0 h 2320818"/>
                  <a:gd name="connsiteX2" fmla="*/ 2320862 w 2320862"/>
                  <a:gd name="connsiteY2" fmla="*/ 1160409 h 2320818"/>
                  <a:gd name="connsiteX3" fmla="*/ 1160431 w 2320862"/>
                  <a:gd name="connsiteY3" fmla="*/ 2320818 h 2320818"/>
                  <a:gd name="connsiteX4" fmla="*/ 0 w 2320862"/>
                  <a:gd name="connsiteY4" fmla="*/ 1160409 h 2320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0862" h="2320818">
                    <a:moveTo>
                      <a:pt x="0" y="1160409"/>
                    </a:moveTo>
                    <a:cubicBezTo>
                      <a:pt x="0" y="519533"/>
                      <a:pt x="519543" y="0"/>
                      <a:pt x="1160431" y="0"/>
                    </a:cubicBezTo>
                    <a:cubicBezTo>
                      <a:pt x="1801319" y="0"/>
                      <a:pt x="2320862" y="519533"/>
                      <a:pt x="2320862" y="1160409"/>
                    </a:cubicBezTo>
                    <a:cubicBezTo>
                      <a:pt x="2320862" y="1801285"/>
                      <a:pt x="1801319" y="2320818"/>
                      <a:pt x="1160431" y="2320818"/>
                    </a:cubicBezTo>
                    <a:cubicBezTo>
                      <a:pt x="519543" y="2320818"/>
                      <a:pt x="0" y="1801285"/>
                      <a:pt x="0" y="1160409"/>
                    </a:cubicBezTo>
                    <a:close/>
                  </a:path>
                </a:pathLst>
              </a:custGeom>
              <a:solidFill>
                <a:schemeClr val="accent5"/>
              </a:solidFill>
            </p:spPr>
            <p:style>
              <a:lnRef idx="2">
                <a:schemeClr val="lt1">
                  <a:hueOff val="0"/>
                  <a:satOff val="0"/>
                  <a:lumOff val="0"/>
                  <a:alphaOff val="0"/>
                </a:schemeClr>
              </a:lnRef>
              <a:fillRef idx="1">
                <a:scrgbClr r="0" g="0" b="0"/>
              </a:fillRef>
              <a:effectRef idx="0">
                <a:schemeClr val="accent3">
                  <a:hueOff val="0"/>
                  <a:satOff val="0"/>
                  <a:lumOff val="0"/>
                  <a:alphaOff val="0"/>
                </a:schemeClr>
              </a:effectRef>
              <a:fontRef idx="minor">
                <a:schemeClr val="lt1"/>
              </a:fontRef>
            </p:style>
            <p:txBody>
              <a:bodyPr spcFirstLastPara="0" vert="horz" wrap="square" lIns="188991" tIns="188988" rIns="188991" bIns="188988" numCol="1" spcCol="1270" anchor="ctr" anchorCtr="0">
                <a:noAutofit/>
              </a:bodyPr>
              <a:lstStyle/>
              <a:p>
                <a:pPr algn="just" defTabSz="222250">
                  <a:lnSpc>
                    <a:spcPct val="90000"/>
                  </a:lnSpc>
                  <a:spcBef>
                    <a:spcPct val="0"/>
                  </a:spcBef>
                  <a:spcAft>
                    <a:spcPct val="35000"/>
                  </a:spcAft>
                </a:pPr>
                <a:endParaRPr lang="en-US" sz="500" dirty="0">
                  <a:solidFill>
                    <a:schemeClr val="tx2"/>
                  </a:solidFill>
                  <a:latin typeface="Source Sans Pro ExtraLight"/>
                  <a:cs typeface="Source Sans Pro ExtraLight"/>
                </a:endParaRPr>
              </a:p>
            </p:txBody>
          </p:sp>
          <p:sp>
            <p:nvSpPr>
              <p:cNvPr id="76" name="Oval 64">
                <a:extLst>
                  <a:ext uri="{FF2B5EF4-FFF2-40B4-BE49-F238E27FC236}">
                    <a16:creationId xmlns:a16="http://schemas.microsoft.com/office/drawing/2014/main" id="{5F8943BA-072A-449E-BF81-EC45724E8B39}"/>
                  </a:ext>
                </a:extLst>
              </p:cNvPr>
              <p:cNvSpPr/>
              <p:nvPr/>
            </p:nvSpPr>
            <p:spPr>
              <a:xfrm>
                <a:off x="4032493" y="3209441"/>
                <a:ext cx="573775" cy="574030"/>
              </a:xfrm>
              <a:prstGeom prst="ellipse">
                <a:avLst/>
              </a:prstGeom>
              <a:solidFill>
                <a:schemeClr val="accent5"/>
              </a:solidFill>
            </p:spPr>
            <p:style>
              <a:lnRef idx="2">
                <a:schemeClr val="lt1">
                  <a:hueOff val="0"/>
                  <a:satOff val="0"/>
                  <a:lumOff val="0"/>
                  <a:alphaOff val="0"/>
                </a:schemeClr>
              </a:lnRef>
              <a:fillRef idx="1">
                <a:scrgbClr r="0" g="0" b="0"/>
              </a:fillRef>
              <a:effectRef idx="0">
                <a:schemeClr val="accent5">
                  <a:hueOff val="0"/>
                  <a:satOff val="0"/>
                  <a:lumOff val="0"/>
                  <a:alphaOff val="0"/>
                </a:schemeClr>
              </a:effectRef>
              <a:fontRef idx="minor">
                <a:schemeClr val="lt1"/>
              </a:fontRef>
            </p:style>
            <p:txBody>
              <a:bodyPr/>
              <a:lstStyle/>
              <a:p>
                <a:endParaRPr lang="en-US" dirty="0"/>
              </a:p>
            </p:txBody>
          </p:sp>
        </p:grpSp>
        <p:pic>
          <p:nvPicPr>
            <p:cNvPr id="90" name="Picture 2">
              <a:extLst>
                <a:ext uri="{FF2B5EF4-FFF2-40B4-BE49-F238E27FC236}">
                  <a16:creationId xmlns:a16="http://schemas.microsoft.com/office/drawing/2014/main" id="{515D29A8-0BE1-4D22-A4EF-686879E339C7}"/>
                </a:ext>
              </a:extLst>
            </p:cNvPr>
            <p:cNvPicPr>
              <a:picLocks noChangeAspect="1" noChangeArrowheads="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8509147" y="3303359"/>
              <a:ext cx="1236497" cy="8025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18" name="Picture 2" descr="Image associÃ©e">
              <a:extLst>
                <a:ext uri="{FF2B5EF4-FFF2-40B4-BE49-F238E27FC236}">
                  <a16:creationId xmlns:a16="http://schemas.microsoft.com/office/drawing/2014/main" id="{BC3C3F80-E933-4B9E-A39F-B5FB2B6335AD}"/>
                </a:ext>
              </a:extLst>
            </p:cNvPr>
            <p:cNvPicPr>
              <a:picLocks noChangeAspect="1" noChangeArrowheads="1"/>
            </p:cNvPicPr>
            <p:nvPr/>
          </p:nvPicPr>
          <p:blipFill rotWithShape="1">
            <a:blip r:embed="rId9" cstate="hqprint">
              <a:lum bright="70000" contrast="-70000"/>
              <a:extLst>
                <a:ext uri="{BEBA8EAE-BF5A-486C-A8C5-ECC9F3942E4B}">
                  <a14:imgProps xmlns:a14="http://schemas.microsoft.com/office/drawing/2010/main">
                    <a14:imgLayer r:embed="rId10">
                      <a14:imgEffect>
                        <a14:backgroundRemoval t="10000" b="90000" l="10000" r="90000">
                          <a14:foregroundMark x1="42500" y1="32824" x2="51938" y2="32588"/>
                          <a14:foregroundMark x1="51938" y1="32588" x2="57313" y2="32824"/>
                          <a14:foregroundMark x1="49500" y1="19706" x2="49500" y2="19706"/>
                          <a14:foregroundMark x1="46438" y1="21353" x2="53875" y2="17647"/>
                          <a14:foregroundMark x1="43625" y1="41824" x2="46000" y2="57824"/>
                          <a14:foregroundMark x1="61250" y1="45941" x2="56437" y2="60294"/>
                          <a14:foregroundMark x1="56437" y1="60294" x2="56437" y2="60706"/>
                          <a14:foregroundMark x1="34000" y1="67471" x2="34000" y2="67471"/>
                          <a14:foregroundMark x1="45563" y1="76706" x2="45563" y2="76706"/>
                          <a14:foregroundMark x1="68875" y1="67294" x2="68875" y2="67294"/>
                        </a14:backgroundRemoval>
                      </a14:imgEffect>
                    </a14:imgLayer>
                  </a14:imgProps>
                </a:ext>
                <a:ext uri="{28A0092B-C50C-407E-A947-70E740481C1C}">
                  <a14:useLocalDpi xmlns:a14="http://schemas.microsoft.com/office/drawing/2010/main" val="0"/>
                </a:ext>
              </a:extLst>
            </a:blip>
            <a:srcRect l="6131" t="13949" r="2673" b="17873"/>
            <a:stretch/>
          </p:blipFill>
          <p:spPr bwMode="auto">
            <a:xfrm>
              <a:off x="7720760" y="2781540"/>
              <a:ext cx="498949" cy="396316"/>
            </a:xfrm>
            <a:prstGeom prst="rect">
              <a:avLst/>
            </a:prstGeom>
            <a:noFill/>
            <a:extLst>
              <a:ext uri="{909E8E84-426E-40DD-AFC4-6F175D3DCCD1}">
                <a14:hiddenFill xmlns:a14="http://schemas.microsoft.com/office/drawing/2010/main">
                  <a:solidFill>
                    <a:srgbClr val="FFFFFF"/>
                  </a:solidFill>
                </a14:hiddenFill>
              </a:ext>
            </a:extLst>
          </p:spPr>
        </p:pic>
        <p:sp>
          <p:nvSpPr>
            <p:cNvPr id="96" name="Rectangle 95">
              <a:extLst>
                <a:ext uri="{FF2B5EF4-FFF2-40B4-BE49-F238E27FC236}">
                  <a16:creationId xmlns:a16="http://schemas.microsoft.com/office/drawing/2014/main" id="{E39DC15F-ABD0-41B0-8785-D3690EAA9592}"/>
                </a:ext>
              </a:extLst>
            </p:cNvPr>
            <p:cNvSpPr/>
            <p:nvPr/>
          </p:nvSpPr>
          <p:spPr>
            <a:xfrm>
              <a:off x="6087964" y="2020805"/>
              <a:ext cx="1717370" cy="1054207"/>
            </a:xfrm>
            <a:prstGeom prst="rect">
              <a:avLst/>
            </a:prstGeom>
          </p:spPr>
          <p:txBody>
            <a:bodyPr wrap="square">
              <a:spAutoFit/>
            </a:bodyPr>
            <a:lstStyle/>
            <a:p>
              <a:pPr algn="ctr"/>
              <a:r>
                <a:rPr lang="fr-FR" dirty="0">
                  <a:solidFill>
                    <a:schemeClr val="accent3">
                      <a:lumMod val="75000"/>
                    </a:schemeClr>
                  </a:solidFill>
                </a:rPr>
                <a:t>MARIN</a:t>
              </a:r>
            </a:p>
            <a:p>
              <a:pPr algn="ctr"/>
              <a:r>
                <a:rPr lang="en-US" sz="1400" dirty="0">
                  <a:solidFill>
                    <a:srgbClr val="404040"/>
                  </a:solidFill>
                  <a:cs typeface="Calibri" pitchFamily="34" charset="0"/>
                </a:rPr>
                <a:t>Anomaly Detection</a:t>
              </a:r>
            </a:p>
            <a:p>
              <a:pPr algn="ctr"/>
              <a:r>
                <a:rPr lang="en-US" sz="1400" dirty="0">
                  <a:solidFill>
                    <a:srgbClr val="404040"/>
                  </a:solidFill>
                  <a:cs typeface="Calibri" pitchFamily="34" charset="0"/>
                </a:rPr>
                <a:t> and Route Prediction</a:t>
              </a:r>
              <a:endParaRPr lang="fr-FR" sz="1400" dirty="0">
                <a:solidFill>
                  <a:srgbClr val="404040"/>
                </a:solidFill>
                <a:cs typeface="Calibri" pitchFamily="34" charset="0"/>
              </a:endParaRPr>
            </a:p>
          </p:txBody>
        </p:sp>
        <p:sp>
          <p:nvSpPr>
            <p:cNvPr id="97" name="Rectangle 96">
              <a:extLst>
                <a:ext uri="{FF2B5EF4-FFF2-40B4-BE49-F238E27FC236}">
                  <a16:creationId xmlns:a16="http://schemas.microsoft.com/office/drawing/2014/main" id="{2FC3A574-F9A5-4F70-9C2F-498A68B5CF4B}"/>
                </a:ext>
              </a:extLst>
            </p:cNvPr>
            <p:cNvSpPr/>
            <p:nvPr/>
          </p:nvSpPr>
          <p:spPr>
            <a:xfrm>
              <a:off x="10470572" y="2020805"/>
              <a:ext cx="1642692" cy="1054207"/>
            </a:xfrm>
            <a:prstGeom prst="rect">
              <a:avLst/>
            </a:prstGeom>
          </p:spPr>
          <p:txBody>
            <a:bodyPr wrap="square">
              <a:spAutoFit/>
            </a:bodyPr>
            <a:lstStyle/>
            <a:p>
              <a:pPr algn="ctr"/>
              <a:r>
                <a:rPr lang="fr-FR" dirty="0">
                  <a:solidFill>
                    <a:schemeClr val="accent3">
                      <a:lumMod val="75000"/>
                    </a:schemeClr>
                  </a:solidFill>
                </a:rPr>
                <a:t>ECOUTE</a:t>
              </a:r>
            </a:p>
            <a:p>
              <a:pPr algn="ctr"/>
              <a:r>
                <a:rPr lang="en-US" sz="1400" dirty="0">
                  <a:solidFill>
                    <a:srgbClr val="404040"/>
                  </a:solidFill>
                  <a:cs typeface="Calibri" pitchFamily="34" charset="0"/>
                </a:rPr>
                <a:t>Name and Entity Recognition</a:t>
              </a:r>
            </a:p>
            <a:p>
              <a:pPr algn="ctr"/>
              <a:r>
                <a:rPr lang="en-US" sz="1400" dirty="0">
                  <a:solidFill>
                    <a:srgbClr val="404040"/>
                  </a:solidFill>
                  <a:cs typeface="Calibri" pitchFamily="34" charset="0"/>
                </a:rPr>
                <a:t>Network detection</a:t>
              </a:r>
              <a:endParaRPr lang="fr-FR" sz="1400" dirty="0">
                <a:solidFill>
                  <a:srgbClr val="404040"/>
                </a:solidFill>
                <a:cs typeface="Calibri" pitchFamily="34" charset="0"/>
              </a:endParaRPr>
            </a:p>
          </p:txBody>
        </p:sp>
        <p:sp>
          <p:nvSpPr>
            <p:cNvPr id="98" name="Rectangle 97">
              <a:extLst>
                <a:ext uri="{FF2B5EF4-FFF2-40B4-BE49-F238E27FC236}">
                  <a16:creationId xmlns:a16="http://schemas.microsoft.com/office/drawing/2014/main" id="{36981097-62BE-4294-8584-5F3BB1D927D1}"/>
                </a:ext>
              </a:extLst>
            </p:cNvPr>
            <p:cNvSpPr/>
            <p:nvPr/>
          </p:nvSpPr>
          <p:spPr>
            <a:xfrm>
              <a:off x="6346392" y="4328335"/>
              <a:ext cx="1420575" cy="830587"/>
            </a:xfrm>
            <a:prstGeom prst="rect">
              <a:avLst/>
            </a:prstGeom>
          </p:spPr>
          <p:txBody>
            <a:bodyPr wrap="square">
              <a:spAutoFit/>
            </a:bodyPr>
            <a:lstStyle/>
            <a:p>
              <a:pPr algn="ctr"/>
              <a:r>
                <a:rPr lang="fr-FR" dirty="0">
                  <a:solidFill>
                    <a:schemeClr val="accent3">
                      <a:lumMod val="75000"/>
                    </a:schemeClr>
                  </a:solidFill>
                </a:rPr>
                <a:t>SAT</a:t>
              </a:r>
            </a:p>
            <a:p>
              <a:pPr algn="ctr"/>
              <a:r>
                <a:rPr lang="en-US" sz="1400" dirty="0">
                  <a:solidFill>
                    <a:srgbClr val="404040"/>
                  </a:solidFill>
                  <a:cs typeface="Calibri" pitchFamily="34" charset="0"/>
                </a:rPr>
                <a:t>Object identification</a:t>
              </a:r>
              <a:endParaRPr lang="fr-FR" sz="1400" dirty="0">
                <a:solidFill>
                  <a:srgbClr val="404040"/>
                </a:solidFill>
                <a:cs typeface="Calibri" pitchFamily="34" charset="0"/>
              </a:endParaRPr>
            </a:p>
          </p:txBody>
        </p:sp>
        <p:sp>
          <p:nvSpPr>
            <p:cNvPr id="100" name="Rectangle 99">
              <a:extLst>
                <a:ext uri="{FF2B5EF4-FFF2-40B4-BE49-F238E27FC236}">
                  <a16:creationId xmlns:a16="http://schemas.microsoft.com/office/drawing/2014/main" id="{8D007D3D-8C59-4D71-A0D2-E855F90A34FE}"/>
                </a:ext>
              </a:extLst>
            </p:cNvPr>
            <p:cNvSpPr/>
            <p:nvPr/>
          </p:nvSpPr>
          <p:spPr>
            <a:xfrm>
              <a:off x="10470572" y="4313150"/>
              <a:ext cx="1584528" cy="830587"/>
            </a:xfrm>
            <a:prstGeom prst="rect">
              <a:avLst/>
            </a:prstGeom>
          </p:spPr>
          <p:txBody>
            <a:bodyPr wrap="square">
              <a:spAutoFit/>
            </a:bodyPr>
            <a:lstStyle/>
            <a:p>
              <a:pPr algn="ctr"/>
              <a:r>
                <a:rPr lang="fr-FR" dirty="0">
                  <a:solidFill>
                    <a:schemeClr val="accent3">
                      <a:lumMod val="75000"/>
                    </a:schemeClr>
                  </a:solidFill>
                </a:rPr>
                <a:t>SECU INFO</a:t>
              </a:r>
            </a:p>
            <a:p>
              <a:pPr algn="ctr"/>
              <a:r>
                <a:rPr lang="en-US" sz="1400" dirty="0">
                  <a:solidFill>
                    <a:srgbClr val="404040"/>
                  </a:solidFill>
                  <a:cs typeface="Calibri" pitchFamily="34" charset="0"/>
                </a:rPr>
                <a:t>Cybersecurity and Attack detection</a:t>
              </a:r>
              <a:endParaRPr lang="fr-FR" sz="1400" dirty="0">
                <a:solidFill>
                  <a:srgbClr val="404040"/>
                </a:solidFill>
                <a:cs typeface="Calibri" pitchFamily="34" charset="0"/>
              </a:endParaRPr>
            </a:p>
          </p:txBody>
        </p:sp>
        <p:pic>
          <p:nvPicPr>
            <p:cNvPr id="102" name="Picture 74">
              <a:extLst>
                <a:ext uri="{FF2B5EF4-FFF2-40B4-BE49-F238E27FC236}">
                  <a16:creationId xmlns:a16="http://schemas.microsoft.com/office/drawing/2014/main" id="{67144BA9-0ED4-47DE-84C3-DFA9C5E617B8}"/>
                </a:ext>
              </a:extLst>
            </p:cNvPr>
            <p:cNvPicPr>
              <a:picLocks noChangeAspect="1"/>
            </p:cNvPicPr>
            <p:nvPr/>
          </p:nvPicPr>
          <p:blipFill>
            <a:blip r:embed="rId11">
              <a:extLst>
                <a:ext uri="{28A0092B-C50C-407E-A947-70E740481C1C}">
                  <a14:useLocalDpi xmlns:a14="http://schemas.microsoft.com/office/drawing/2010/main"/>
                </a:ext>
              </a:extLst>
            </a:blip>
            <a:stretch>
              <a:fillRect/>
            </a:stretch>
          </p:blipFill>
          <p:spPr>
            <a:xfrm>
              <a:off x="7981030" y="4546727"/>
              <a:ext cx="352304" cy="352304"/>
            </a:xfrm>
            <a:prstGeom prst="rect">
              <a:avLst/>
            </a:prstGeom>
          </p:spPr>
        </p:pic>
        <p:pic>
          <p:nvPicPr>
            <p:cNvPr id="103" name="Picture 73">
              <a:extLst>
                <a:ext uri="{FF2B5EF4-FFF2-40B4-BE49-F238E27FC236}">
                  <a16:creationId xmlns:a16="http://schemas.microsoft.com/office/drawing/2014/main" id="{D4A1BEFB-BC07-4DB3-9644-D95131FF61AE}"/>
                </a:ext>
              </a:extLst>
            </p:cNvPr>
            <p:cNvPicPr>
              <a:picLocks noChangeAspect="1"/>
            </p:cNvPicPr>
            <p:nvPr/>
          </p:nvPicPr>
          <p:blipFill rotWithShape="1">
            <a:blip r:embed="rId12" cstate="screen">
              <a:lum bright="70000" contrast="-70000"/>
              <a:extLst>
                <a:ext uri="{28A0092B-C50C-407E-A947-70E740481C1C}">
                  <a14:useLocalDpi xmlns:a14="http://schemas.microsoft.com/office/drawing/2010/main"/>
                </a:ext>
              </a:extLst>
            </a:blip>
            <a:srcRect t="11667" b="16852"/>
            <a:stretch/>
          </p:blipFill>
          <p:spPr>
            <a:xfrm>
              <a:off x="9966832" y="4601919"/>
              <a:ext cx="494267" cy="353310"/>
            </a:xfrm>
            <a:prstGeom prst="rect">
              <a:avLst/>
            </a:prstGeom>
          </p:spPr>
        </p:pic>
      </p:grpSp>
      <p:sp>
        <p:nvSpPr>
          <p:cNvPr id="104" name="TextBox 58">
            <a:extLst>
              <a:ext uri="{FF2B5EF4-FFF2-40B4-BE49-F238E27FC236}">
                <a16:creationId xmlns:a16="http://schemas.microsoft.com/office/drawing/2014/main" id="{3FCB8847-D5B4-4DCE-9FDE-EDBE170B3310}"/>
              </a:ext>
            </a:extLst>
          </p:cNvPr>
          <p:cNvSpPr txBox="1"/>
          <p:nvPr/>
        </p:nvSpPr>
        <p:spPr>
          <a:xfrm>
            <a:off x="7008817" y="1518464"/>
            <a:ext cx="4140626" cy="584775"/>
          </a:xfrm>
          <a:prstGeom prst="rect">
            <a:avLst/>
          </a:prstGeom>
          <a:noFill/>
        </p:spPr>
        <p:txBody>
          <a:bodyPr wrap="square" lIns="144000" rIns="144000" rtlCol="0">
            <a:spAutoFit/>
          </a:bodyPr>
          <a:lstStyle/>
          <a:p>
            <a:pPr algn="ctr"/>
            <a:r>
              <a:rPr lang="en-US" sz="1600" b="1" dirty="0">
                <a:solidFill>
                  <a:schemeClr val="tx2"/>
                </a:solidFill>
              </a:rPr>
              <a:t>Project Example : Building a AI platform for the Ministry of the Armed Force</a:t>
            </a:r>
          </a:p>
        </p:txBody>
      </p:sp>
      <p:grpSp>
        <p:nvGrpSpPr>
          <p:cNvPr id="20" name="Groupe 19">
            <a:extLst>
              <a:ext uri="{FF2B5EF4-FFF2-40B4-BE49-F238E27FC236}">
                <a16:creationId xmlns:a16="http://schemas.microsoft.com/office/drawing/2014/main" id="{93AF9A41-AE22-47EA-812F-F91F082CB57A}"/>
              </a:ext>
            </a:extLst>
          </p:cNvPr>
          <p:cNvGrpSpPr/>
          <p:nvPr/>
        </p:nvGrpSpPr>
        <p:grpSpPr>
          <a:xfrm>
            <a:off x="648575" y="2194450"/>
            <a:ext cx="5492130" cy="4388642"/>
            <a:chOff x="355601" y="1890147"/>
            <a:chExt cx="6087029" cy="4602152"/>
          </a:xfrm>
        </p:grpSpPr>
        <p:pic>
          <p:nvPicPr>
            <p:cNvPr id="46" name="Picture 45"/>
            <p:cNvPicPr>
              <a:picLocks noChangeAspect="1"/>
            </p:cNvPicPr>
            <p:nvPr/>
          </p:nvPicPr>
          <p:blipFill rotWithShape="1">
            <a:blip r:embed="rId13" cstate="screen">
              <a:extLst>
                <a:ext uri="{28A0092B-C50C-407E-A947-70E740481C1C}">
                  <a14:useLocalDpi xmlns:a14="http://schemas.microsoft.com/office/drawing/2010/main"/>
                </a:ext>
              </a:extLst>
            </a:blip>
            <a:srcRect/>
            <a:stretch/>
          </p:blipFill>
          <p:spPr>
            <a:xfrm>
              <a:off x="2160741" y="3762512"/>
              <a:ext cx="2016293" cy="1171140"/>
            </a:xfrm>
            <a:prstGeom prst="rect">
              <a:avLst/>
            </a:prstGeom>
          </p:spPr>
        </p:pic>
        <p:sp>
          <p:nvSpPr>
            <p:cNvPr id="47" name="Rounded Rectangle 46"/>
            <p:cNvSpPr/>
            <p:nvPr/>
          </p:nvSpPr>
          <p:spPr>
            <a:xfrm>
              <a:off x="355601" y="2375462"/>
              <a:ext cx="2592431" cy="1404000"/>
            </a:xfrm>
            <a:prstGeom prst="roundRect">
              <a:avLst>
                <a:gd name="adj" fmla="val 11240"/>
              </a:avLst>
            </a:prstGeom>
            <a:noFill/>
            <a:ln w="9525">
              <a:solidFill>
                <a:schemeClr val="bg1">
                  <a:lumMod val="85000"/>
                </a:schemeClr>
              </a:solidFill>
              <a:prstDash val="sysDash"/>
              <a:miter lim="800000"/>
              <a:headEnd/>
              <a:tailEnd/>
            </a:ln>
          </p:spPr>
          <p:txBody>
            <a:bodyPr wrap="square" tIns="216000" rtlCol="0" anchor="t">
              <a:noAutofit/>
            </a:bodyPr>
            <a:lstStyle/>
            <a:p>
              <a:pPr algn="ctr"/>
              <a:r>
                <a:rPr lang="en-US" sz="1400" b="1" dirty="0">
                  <a:solidFill>
                    <a:schemeClr val="tx2"/>
                  </a:solidFill>
                  <a:cs typeface="Calibri" pitchFamily="34" charset="0"/>
                </a:rPr>
                <a:t>Skills</a:t>
              </a:r>
            </a:p>
            <a:p>
              <a:pPr marL="216000" indent="-216000">
                <a:buClr>
                  <a:schemeClr val="accent5"/>
                </a:buClr>
                <a:buFont typeface="Arial" panose="020B0604020202020204" pitchFamily="34" charset="0"/>
                <a:buChar char="•"/>
              </a:pPr>
              <a:r>
                <a:rPr lang="en-US" sz="1400" dirty="0">
                  <a:solidFill>
                    <a:srgbClr val="404040"/>
                  </a:solidFill>
                  <a:cs typeface="Calibri" pitchFamily="34" charset="0"/>
                </a:rPr>
                <a:t>Data Science</a:t>
              </a:r>
            </a:p>
            <a:p>
              <a:pPr marL="216000" indent="-216000">
                <a:buClr>
                  <a:schemeClr val="accent5"/>
                </a:buClr>
                <a:buFont typeface="Arial" panose="020B0604020202020204" pitchFamily="34" charset="0"/>
                <a:buChar char="•"/>
              </a:pPr>
              <a:r>
                <a:rPr lang="en-US" sz="1400" dirty="0">
                  <a:solidFill>
                    <a:srgbClr val="404040"/>
                  </a:solidFill>
                  <a:cs typeface="Calibri" pitchFamily="34" charset="0"/>
                </a:rPr>
                <a:t>Consulting</a:t>
              </a:r>
            </a:p>
            <a:p>
              <a:pPr marL="216000" indent="-216000">
                <a:buClr>
                  <a:schemeClr val="accent5"/>
                </a:buClr>
                <a:buFont typeface="Arial" panose="020B0604020202020204" pitchFamily="34" charset="0"/>
                <a:buChar char="•"/>
              </a:pPr>
              <a:r>
                <a:rPr lang="en-US" sz="1400" dirty="0">
                  <a:solidFill>
                    <a:srgbClr val="404040"/>
                  </a:solidFill>
                  <a:cs typeface="Calibri" pitchFamily="34" charset="0"/>
                </a:rPr>
                <a:t>Technology</a:t>
              </a:r>
            </a:p>
          </p:txBody>
        </p:sp>
        <p:sp>
          <p:nvSpPr>
            <p:cNvPr id="55" name="Rounded Rectangle 54"/>
            <p:cNvSpPr/>
            <p:nvPr/>
          </p:nvSpPr>
          <p:spPr>
            <a:xfrm>
              <a:off x="355601" y="5088299"/>
              <a:ext cx="2592431" cy="1404000"/>
            </a:xfrm>
            <a:prstGeom prst="roundRect">
              <a:avLst>
                <a:gd name="adj" fmla="val 13953"/>
              </a:avLst>
            </a:prstGeom>
            <a:noFill/>
            <a:ln w="9525">
              <a:solidFill>
                <a:schemeClr val="bg1">
                  <a:lumMod val="85000"/>
                </a:schemeClr>
              </a:solidFill>
              <a:prstDash val="sysDash"/>
              <a:miter lim="800000"/>
              <a:headEnd/>
              <a:tailEnd/>
            </a:ln>
          </p:spPr>
          <p:txBody>
            <a:bodyPr wrap="square" tIns="216000" rtlCol="0" anchor="t">
              <a:noAutofit/>
            </a:bodyPr>
            <a:lstStyle/>
            <a:p>
              <a:pPr algn="ctr"/>
              <a:r>
                <a:rPr lang="en-US" sz="1400" b="1" dirty="0">
                  <a:solidFill>
                    <a:schemeClr val="tx2"/>
                  </a:solidFill>
                  <a:cs typeface="Calibri" pitchFamily="34" charset="0"/>
                </a:rPr>
                <a:t>Asset Library</a:t>
              </a:r>
            </a:p>
            <a:p>
              <a:pPr marL="216000" indent="-216000">
                <a:buClr>
                  <a:schemeClr val="accent5"/>
                </a:buClr>
                <a:buFont typeface="Arial" panose="020B0604020202020204" pitchFamily="34" charset="0"/>
                <a:buChar char="•"/>
              </a:pPr>
              <a:r>
                <a:rPr lang="en-US" sz="1400" dirty="0">
                  <a:solidFill>
                    <a:srgbClr val="404040"/>
                  </a:solidFill>
                  <a:cs typeface="Calibri" pitchFamily="34" charset="0"/>
                </a:rPr>
                <a:t>Gathering of reusable algorithms, data sources, interactive visualization and end to end use case</a:t>
              </a:r>
            </a:p>
          </p:txBody>
        </p:sp>
        <p:sp>
          <p:nvSpPr>
            <p:cNvPr id="60" name="Oval 59"/>
            <p:cNvSpPr/>
            <p:nvPr/>
          </p:nvSpPr>
          <p:spPr>
            <a:xfrm>
              <a:off x="1372416" y="1993900"/>
              <a:ext cx="558800" cy="558800"/>
            </a:xfrm>
            <a:prstGeom prst="ellipse">
              <a:avLst/>
            </a:prstGeom>
            <a:solidFill>
              <a:schemeClr val="bg1"/>
            </a:solidFill>
            <a:ln w="19050">
              <a:solidFill>
                <a:srgbClr val="184657"/>
              </a:solidFill>
              <a:prstDash val="solid"/>
              <a:miter lim="800000"/>
              <a:headEnd/>
              <a:tailEnd/>
            </a:ln>
          </p:spPr>
          <p:txBody>
            <a:bodyPr wrap="square" tIns="216000" rtlCol="0" anchor="t">
              <a:noAutofit/>
            </a:bodyPr>
            <a:lstStyle/>
            <a:p>
              <a:pPr algn="ctr"/>
              <a:endParaRPr lang="en-US" sz="1400" b="1" dirty="0">
                <a:solidFill>
                  <a:schemeClr val="tx2"/>
                </a:solidFill>
                <a:cs typeface="Calibri" pitchFamily="34" charset="0"/>
              </a:endParaRPr>
            </a:p>
          </p:txBody>
        </p:sp>
        <p:sp>
          <p:nvSpPr>
            <p:cNvPr id="62" name="Oval 61"/>
            <p:cNvSpPr/>
            <p:nvPr/>
          </p:nvSpPr>
          <p:spPr>
            <a:xfrm>
              <a:off x="1372416" y="4734487"/>
              <a:ext cx="558800" cy="558800"/>
            </a:xfrm>
            <a:prstGeom prst="ellipse">
              <a:avLst/>
            </a:prstGeom>
            <a:solidFill>
              <a:schemeClr val="bg1"/>
            </a:solidFill>
            <a:ln w="19050">
              <a:solidFill>
                <a:srgbClr val="184657"/>
              </a:solidFill>
              <a:prstDash val="solid"/>
              <a:miter lim="800000"/>
              <a:headEnd/>
              <a:tailEnd/>
            </a:ln>
          </p:spPr>
          <p:txBody>
            <a:bodyPr wrap="square" tIns="216000" rtlCol="0" anchor="t">
              <a:noAutofit/>
            </a:bodyPr>
            <a:lstStyle/>
            <a:p>
              <a:pPr algn="ctr"/>
              <a:endParaRPr lang="en-US" sz="1400" b="1" dirty="0">
                <a:solidFill>
                  <a:schemeClr val="tx2"/>
                </a:solidFill>
                <a:cs typeface="Calibri" pitchFamily="34" charset="0"/>
              </a:endParaRPr>
            </a:p>
          </p:txBody>
        </p:sp>
        <p:pic>
          <p:nvPicPr>
            <p:cNvPr id="71" name="Picture 70"/>
            <p:cNvPicPr>
              <a:picLocks noChangeAspect="1"/>
            </p:cNvPicPr>
            <p:nvPr/>
          </p:nvPicPr>
          <p:blipFill rotWithShape="1">
            <a:blip r:embed="rId14" cstate="screen">
              <a:duotone>
                <a:schemeClr val="accent4">
                  <a:shade val="45000"/>
                  <a:satMod val="135000"/>
                </a:schemeClr>
                <a:prstClr val="white"/>
              </a:duotone>
              <a:extLst>
                <a:ext uri="{28A0092B-C50C-407E-A947-70E740481C1C}">
                  <a14:useLocalDpi xmlns:a14="http://schemas.microsoft.com/office/drawing/2010/main"/>
                </a:ext>
              </a:extLst>
            </a:blip>
            <a:srcRect l="10556" t="20371" r="10185" b="32593"/>
            <a:stretch/>
          </p:blipFill>
          <p:spPr>
            <a:xfrm>
              <a:off x="1417816" y="2134431"/>
              <a:ext cx="468000" cy="277739"/>
            </a:xfrm>
            <a:prstGeom prst="rect">
              <a:avLst/>
            </a:prstGeom>
          </p:spPr>
        </p:pic>
        <p:grpSp>
          <p:nvGrpSpPr>
            <p:cNvPr id="4" name="Groupe 3">
              <a:extLst>
                <a:ext uri="{FF2B5EF4-FFF2-40B4-BE49-F238E27FC236}">
                  <a16:creationId xmlns:a16="http://schemas.microsoft.com/office/drawing/2014/main" id="{AB4E5DB4-3ABA-4F4F-8EE0-74F6183BD3D3}"/>
                </a:ext>
              </a:extLst>
            </p:cNvPr>
            <p:cNvGrpSpPr/>
            <p:nvPr/>
          </p:nvGrpSpPr>
          <p:grpSpPr>
            <a:xfrm>
              <a:off x="3361587" y="1993900"/>
              <a:ext cx="2592431" cy="1785562"/>
              <a:chOff x="3361587" y="1993900"/>
              <a:chExt cx="2592431" cy="1785562"/>
            </a:xfrm>
          </p:grpSpPr>
          <p:sp>
            <p:nvSpPr>
              <p:cNvPr id="49" name="Rounded Rectangle 48"/>
              <p:cNvSpPr/>
              <p:nvPr/>
            </p:nvSpPr>
            <p:spPr>
              <a:xfrm>
                <a:off x="3361587" y="2375462"/>
                <a:ext cx="2592431" cy="1404000"/>
              </a:xfrm>
              <a:prstGeom prst="roundRect">
                <a:avLst>
                  <a:gd name="adj" fmla="val 11240"/>
                </a:avLst>
              </a:prstGeom>
              <a:noFill/>
              <a:ln w="9525">
                <a:solidFill>
                  <a:schemeClr val="bg1">
                    <a:lumMod val="85000"/>
                  </a:schemeClr>
                </a:solidFill>
                <a:prstDash val="sysDash"/>
                <a:miter lim="800000"/>
                <a:headEnd/>
                <a:tailEnd/>
              </a:ln>
            </p:spPr>
            <p:txBody>
              <a:bodyPr wrap="square" tIns="216000" rtlCol="0" anchor="t">
                <a:noAutofit/>
              </a:bodyPr>
              <a:lstStyle/>
              <a:p>
                <a:pPr algn="ctr"/>
                <a:r>
                  <a:rPr lang="en-US" sz="1400" b="1" dirty="0">
                    <a:solidFill>
                      <a:schemeClr val="tx2"/>
                    </a:solidFill>
                    <a:cs typeface="Calibri" pitchFamily="34" charset="0"/>
                  </a:rPr>
                  <a:t>Partners</a:t>
                </a:r>
              </a:p>
              <a:p>
                <a:pPr marL="216000" indent="-216000">
                  <a:buClr>
                    <a:schemeClr val="accent5"/>
                  </a:buClr>
                  <a:buFont typeface="Arial" panose="020B0604020202020204" pitchFamily="34" charset="0"/>
                  <a:buChar char="•"/>
                </a:pPr>
                <a:r>
                  <a:rPr lang="en-US" sz="1400" dirty="0">
                    <a:solidFill>
                      <a:srgbClr val="404040"/>
                    </a:solidFill>
                    <a:cs typeface="Calibri" pitchFamily="34" charset="0"/>
                  </a:rPr>
                  <a:t>Big data editors</a:t>
                </a:r>
              </a:p>
              <a:p>
                <a:pPr marL="216000" indent="-216000">
                  <a:buClr>
                    <a:schemeClr val="accent5"/>
                  </a:buClr>
                  <a:buFont typeface="Arial" panose="020B0604020202020204" pitchFamily="34" charset="0"/>
                  <a:buChar char="•"/>
                </a:pPr>
                <a:r>
                  <a:rPr lang="en-US" sz="1400" dirty="0">
                    <a:solidFill>
                      <a:srgbClr val="404040"/>
                    </a:solidFill>
                    <a:cs typeface="Calibri" pitchFamily="34" charset="0"/>
                  </a:rPr>
                  <a:t>Specialized players</a:t>
                </a:r>
              </a:p>
              <a:p>
                <a:pPr marL="216000" indent="-216000">
                  <a:buClr>
                    <a:schemeClr val="accent5"/>
                  </a:buClr>
                  <a:buFont typeface="Arial" panose="020B0604020202020204" pitchFamily="34" charset="0"/>
                  <a:buChar char="•"/>
                </a:pPr>
                <a:r>
                  <a:rPr lang="en-US" sz="1400" dirty="0">
                    <a:solidFill>
                      <a:srgbClr val="404040"/>
                    </a:solidFill>
                    <a:cs typeface="Calibri" pitchFamily="34" charset="0"/>
                  </a:rPr>
                  <a:t>Agencies</a:t>
                </a:r>
              </a:p>
              <a:p>
                <a:pPr marL="216000" indent="-216000">
                  <a:buClr>
                    <a:schemeClr val="accent5"/>
                  </a:buClr>
                  <a:buFont typeface="Arial" panose="020B0604020202020204" pitchFamily="34" charset="0"/>
                  <a:buChar char="•"/>
                </a:pPr>
                <a:r>
                  <a:rPr lang="en-US" sz="1400" dirty="0">
                    <a:solidFill>
                      <a:srgbClr val="404040"/>
                    </a:solidFill>
                    <a:cs typeface="Calibri" pitchFamily="34" charset="0"/>
                  </a:rPr>
                  <a:t>Academic institutions</a:t>
                </a:r>
              </a:p>
            </p:txBody>
          </p:sp>
          <p:sp>
            <p:nvSpPr>
              <p:cNvPr id="63" name="Oval 62"/>
              <p:cNvSpPr/>
              <p:nvPr/>
            </p:nvSpPr>
            <p:spPr>
              <a:xfrm>
                <a:off x="4373104" y="1993900"/>
                <a:ext cx="558800" cy="558800"/>
              </a:xfrm>
              <a:prstGeom prst="ellipse">
                <a:avLst/>
              </a:prstGeom>
              <a:solidFill>
                <a:schemeClr val="bg1"/>
              </a:solidFill>
              <a:ln w="19050">
                <a:solidFill>
                  <a:srgbClr val="184657"/>
                </a:solidFill>
                <a:prstDash val="solid"/>
                <a:miter lim="800000"/>
                <a:headEnd/>
                <a:tailEnd/>
              </a:ln>
            </p:spPr>
            <p:txBody>
              <a:bodyPr wrap="square" tIns="216000" rtlCol="0" anchor="t">
                <a:noAutofit/>
              </a:bodyPr>
              <a:lstStyle/>
              <a:p>
                <a:pPr algn="ctr"/>
                <a:endParaRPr lang="en-US" sz="1400" b="1" dirty="0">
                  <a:solidFill>
                    <a:schemeClr val="tx2"/>
                  </a:solidFill>
                  <a:cs typeface="Calibri" pitchFamily="34" charset="0"/>
                </a:endParaRPr>
              </a:p>
            </p:txBody>
          </p:sp>
          <p:pic>
            <p:nvPicPr>
              <p:cNvPr id="72" name="Picture 71"/>
              <p:cNvPicPr>
                <a:picLocks noChangeAspect="1"/>
              </p:cNvPicPr>
              <p:nvPr/>
            </p:nvPicPr>
            <p:blipFill rotWithShape="1">
              <a:blip r:embed="rId15" cstate="screen">
                <a:duotone>
                  <a:schemeClr val="accent4">
                    <a:shade val="45000"/>
                    <a:satMod val="135000"/>
                  </a:schemeClr>
                  <a:prstClr val="white"/>
                </a:duotone>
                <a:extLst>
                  <a:ext uri="{28A0092B-C50C-407E-A947-70E740481C1C}">
                    <a14:useLocalDpi xmlns:a14="http://schemas.microsoft.com/office/drawing/2010/main"/>
                  </a:ext>
                </a:extLst>
              </a:blip>
              <a:srcRect t="11111" b="21296"/>
              <a:stretch/>
            </p:blipFill>
            <p:spPr>
              <a:xfrm>
                <a:off x="4409984" y="2120733"/>
                <a:ext cx="504000" cy="340668"/>
              </a:xfrm>
              <a:prstGeom prst="rect">
                <a:avLst/>
              </a:prstGeom>
            </p:spPr>
          </p:pic>
        </p:grpSp>
        <p:grpSp>
          <p:nvGrpSpPr>
            <p:cNvPr id="3" name="Groupe 2">
              <a:extLst>
                <a:ext uri="{FF2B5EF4-FFF2-40B4-BE49-F238E27FC236}">
                  <a16:creationId xmlns:a16="http://schemas.microsoft.com/office/drawing/2014/main" id="{9E191FF0-5A4E-4B40-AEBA-F98046394E79}"/>
                </a:ext>
              </a:extLst>
            </p:cNvPr>
            <p:cNvGrpSpPr/>
            <p:nvPr/>
          </p:nvGrpSpPr>
          <p:grpSpPr>
            <a:xfrm>
              <a:off x="3361587" y="4706737"/>
              <a:ext cx="2592431" cy="1785562"/>
              <a:chOff x="3299038" y="4706737"/>
              <a:chExt cx="2592431" cy="1785562"/>
            </a:xfrm>
          </p:grpSpPr>
          <p:sp>
            <p:nvSpPr>
              <p:cNvPr id="51" name="Rounded Rectangle 50"/>
              <p:cNvSpPr/>
              <p:nvPr/>
            </p:nvSpPr>
            <p:spPr>
              <a:xfrm>
                <a:off x="3299038" y="5088299"/>
                <a:ext cx="2592431" cy="1404000"/>
              </a:xfrm>
              <a:prstGeom prst="roundRect">
                <a:avLst>
                  <a:gd name="adj" fmla="val 9431"/>
                </a:avLst>
              </a:prstGeom>
              <a:noFill/>
              <a:ln w="9525">
                <a:solidFill>
                  <a:schemeClr val="bg1">
                    <a:lumMod val="85000"/>
                  </a:schemeClr>
                </a:solidFill>
                <a:prstDash val="sysDash"/>
                <a:miter lim="800000"/>
                <a:headEnd/>
                <a:tailEnd/>
              </a:ln>
            </p:spPr>
            <p:txBody>
              <a:bodyPr wrap="square" tIns="216000" rtlCol="0" anchor="t">
                <a:noAutofit/>
              </a:bodyPr>
              <a:lstStyle/>
              <a:p>
                <a:pPr algn="ctr"/>
                <a:r>
                  <a:rPr lang="en-US" sz="1400" b="1" dirty="0">
                    <a:solidFill>
                      <a:schemeClr val="tx2"/>
                    </a:solidFill>
                    <a:cs typeface="Calibri" pitchFamily="34" charset="0"/>
                  </a:rPr>
                  <a:t>IT platform</a:t>
                </a:r>
              </a:p>
              <a:p>
                <a:pPr marL="216000" indent="-216000">
                  <a:buClr>
                    <a:schemeClr val="accent5"/>
                  </a:buClr>
                  <a:buFont typeface="Arial" panose="020B0604020202020204" pitchFamily="34" charset="0"/>
                  <a:buChar char="•"/>
                </a:pPr>
                <a:r>
                  <a:rPr lang="en-US" sz="1400" dirty="0">
                    <a:solidFill>
                      <a:srgbClr val="404040"/>
                    </a:solidFill>
                    <a:cs typeface="Calibri" pitchFamily="34" charset="0"/>
                  </a:rPr>
                  <a:t>State of the art</a:t>
                </a:r>
              </a:p>
              <a:p>
                <a:pPr marL="216000" indent="-216000">
                  <a:buClr>
                    <a:schemeClr val="accent5"/>
                  </a:buClr>
                  <a:buFont typeface="Arial" panose="020B0604020202020204" pitchFamily="34" charset="0"/>
                  <a:buChar char="•"/>
                </a:pPr>
                <a:r>
                  <a:rPr lang="en-US" sz="1400" dirty="0">
                    <a:solidFill>
                      <a:srgbClr val="404040"/>
                    </a:solidFill>
                    <a:cs typeface="Calibri" pitchFamily="34" charset="0"/>
                  </a:rPr>
                  <a:t>That can be made available for projects</a:t>
                </a:r>
              </a:p>
            </p:txBody>
          </p:sp>
          <p:sp>
            <p:nvSpPr>
              <p:cNvPr id="67" name="Oval 66"/>
              <p:cNvSpPr/>
              <p:nvPr/>
            </p:nvSpPr>
            <p:spPr>
              <a:xfrm>
                <a:off x="4314904" y="4706737"/>
                <a:ext cx="558800" cy="558800"/>
              </a:xfrm>
              <a:prstGeom prst="ellipse">
                <a:avLst/>
              </a:prstGeom>
              <a:solidFill>
                <a:schemeClr val="bg1"/>
              </a:solidFill>
              <a:ln w="19050">
                <a:solidFill>
                  <a:srgbClr val="184657"/>
                </a:solidFill>
                <a:prstDash val="solid"/>
                <a:miter lim="800000"/>
                <a:headEnd/>
                <a:tailEnd/>
              </a:ln>
            </p:spPr>
            <p:txBody>
              <a:bodyPr wrap="square" tIns="216000" rtlCol="0" anchor="t">
                <a:noAutofit/>
              </a:bodyPr>
              <a:lstStyle/>
              <a:p>
                <a:pPr algn="ctr"/>
                <a:endParaRPr lang="en-US" sz="1400" b="1" dirty="0">
                  <a:solidFill>
                    <a:schemeClr val="tx2"/>
                  </a:solidFill>
                  <a:cs typeface="Calibri" pitchFamily="34" charset="0"/>
                </a:endParaRPr>
              </a:p>
            </p:txBody>
          </p:sp>
          <p:pic>
            <p:nvPicPr>
              <p:cNvPr id="73" name="Picture 72"/>
              <p:cNvPicPr>
                <a:picLocks noChangeAspect="1"/>
              </p:cNvPicPr>
              <p:nvPr/>
            </p:nvPicPr>
            <p:blipFill rotWithShape="1">
              <a:blip r:embed="rId16" cstate="screen">
                <a:duotone>
                  <a:schemeClr val="accent4">
                    <a:shade val="45000"/>
                    <a:satMod val="135000"/>
                  </a:schemeClr>
                  <a:prstClr val="white"/>
                </a:duotone>
                <a:extLst>
                  <a:ext uri="{28A0092B-C50C-407E-A947-70E740481C1C}">
                    <a14:useLocalDpi xmlns:a14="http://schemas.microsoft.com/office/drawing/2010/main"/>
                  </a:ext>
                </a:extLst>
              </a:blip>
              <a:srcRect b="13250"/>
              <a:stretch/>
            </p:blipFill>
            <p:spPr>
              <a:xfrm>
                <a:off x="4396304" y="4814374"/>
                <a:ext cx="396000" cy="343527"/>
              </a:xfrm>
              <a:prstGeom prst="rect">
                <a:avLst/>
              </a:prstGeom>
            </p:spPr>
          </p:pic>
        </p:grpSp>
        <p:pic>
          <p:nvPicPr>
            <p:cNvPr id="29" name="Picture 88">
              <a:extLst>
                <a:ext uri="{FF2B5EF4-FFF2-40B4-BE49-F238E27FC236}">
                  <a16:creationId xmlns:a16="http://schemas.microsoft.com/office/drawing/2014/main" id="{14D1971C-98B9-43B6-BCAF-2C32B948E48D}"/>
                </a:ext>
              </a:extLst>
            </p:cNvPr>
            <p:cNvPicPr>
              <a:picLocks noChangeAspect="1"/>
            </p:cNvPicPr>
            <p:nvPr/>
          </p:nvPicPr>
          <p:blipFill rotWithShape="1">
            <a:blip r:embed="rId17" cstate="screen">
              <a:duotone>
                <a:schemeClr val="accent4">
                  <a:shade val="45000"/>
                  <a:satMod val="135000"/>
                </a:schemeClr>
                <a:prstClr val="white"/>
              </a:duotone>
              <a:extLst>
                <a:ext uri="{28A0092B-C50C-407E-A947-70E740481C1C}">
                  <a14:useLocalDpi xmlns:a14="http://schemas.microsoft.com/office/drawing/2010/main"/>
                </a:ext>
              </a:extLst>
            </a:blip>
            <a:srcRect l="23750" t="17451" r="23750" b="32150"/>
            <a:stretch/>
          </p:blipFill>
          <p:spPr>
            <a:xfrm>
              <a:off x="1453816" y="4807668"/>
              <a:ext cx="396000" cy="380160"/>
            </a:xfrm>
            <a:prstGeom prst="rect">
              <a:avLst/>
            </a:prstGeom>
          </p:spPr>
        </p:pic>
        <p:cxnSp>
          <p:nvCxnSpPr>
            <p:cNvPr id="15" name="Connecteur droit 14">
              <a:extLst>
                <a:ext uri="{FF2B5EF4-FFF2-40B4-BE49-F238E27FC236}">
                  <a16:creationId xmlns:a16="http://schemas.microsoft.com/office/drawing/2014/main" id="{12444248-1946-40A5-822F-17A91BAF334A}"/>
                </a:ext>
              </a:extLst>
            </p:cNvPr>
            <p:cNvCxnSpPr>
              <a:cxnSpLocks/>
            </p:cNvCxnSpPr>
            <p:nvPr/>
          </p:nvCxnSpPr>
          <p:spPr>
            <a:xfrm>
              <a:off x="6442630" y="1890147"/>
              <a:ext cx="0" cy="4525235"/>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62939347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endParaRPr lang="fr-FR" sz="2397" dirty="0"/>
          </a:p>
        </p:txBody>
      </p:sp>
      <p:sp>
        <p:nvSpPr>
          <p:cNvPr id="3" name="Espace réservé du texte 2"/>
          <p:cNvSpPr>
            <a:spLocks noGrp="1"/>
          </p:cNvSpPr>
          <p:nvPr>
            <p:ph type="body" sz="quarter" idx="12"/>
          </p:nvPr>
        </p:nvSpPr>
        <p:spPr/>
        <p:txBody>
          <a:bodyPr/>
          <a:lstStyle/>
          <a:p>
            <a:r>
              <a:rPr lang="fr-FR" dirty="0" smtClean="0"/>
              <a:t>DATA SCIENCE</a:t>
            </a:r>
            <a:endParaRPr lang="fr-FR" dirty="0"/>
          </a:p>
        </p:txBody>
      </p:sp>
      <p:sp>
        <p:nvSpPr>
          <p:cNvPr id="4" name="Espace réservé du texte 3"/>
          <p:cNvSpPr>
            <a:spLocks noGrp="1"/>
          </p:cNvSpPr>
          <p:nvPr>
            <p:ph type="body" sz="quarter" idx="26"/>
          </p:nvPr>
        </p:nvSpPr>
        <p:spPr/>
        <p:txBody>
          <a:bodyPr/>
          <a:lstStyle/>
          <a:p>
            <a:r>
              <a:rPr lang="fr-FR" dirty="0" smtClean="0"/>
              <a:t>CONTACT</a:t>
            </a:r>
            <a:endParaRPr lang="fr-FR" dirty="0"/>
          </a:p>
        </p:txBody>
      </p:sp>
      <p:pic>
        <p:nvPicPr>
          <p:cNvPr id="9" name="Espace réservé pour une image  8" descr="Image21.png"/>
          <p:cNvPicPr>
            <a:picLocks noGrp="1" noChangeAspect="1"/>
          </p:cNvPicPr>
          <p:nvPr>
            <p:ph type="pic" sz="quarter" idx="27"/>
          </p:nvPr>
        </p:nvPicPr>
        <p:blipFill>
          <a:blip r:embed="rId2" cstate="print">
            <a:extLst>
              <a:ext uri="{28A0092B-C50C-407E-A947-70E740481C1C}">
                <a14:useLocalDpi xmlns:a14="http://schemas.microsoft.com/office/drawing/2010/main" val="0"/>
              </a:ext>
            </a:extLst>
          </a:blip>
          <a:srcRect t="15187" b="15187"/>
          <a:stretch>
            <a:fillRect/>
          </a:stretch>
        </p:blipFill>
        <p:spPr/>
      </p:pic>
      <p:sp>
        <p:nvSpPr>
          <p:cNvPr id="8" name="Espace réservé du texte 7"/>
          <p:cNvSpPr>
            <a:spLocks noGrp="1"/>
          </p:cNvSpPr>
          <p:nvPr>
            <p:ph type="body" sz="quarter" idx="29"/>
          </p:nvPr>
        </p:nvSpPr>
        <p:spPr>
          <a:xfrm>
            <a:off x="697317" y="3045559"/>
            <a:ext cx="2785216" cy="2450569"/>
          </a:xfrm>
        </p:spPr>
        <p:txBody>
          <a:bodyPr>
            <a:normAutofit/>
          </a:bodyPr>
          <a:lstStyle/>
          <a:p>
            <a:pPr algn="ctr"/>
            <a:r>
              <a:rPr lang="fr-FR" dirty="0" smtClean="0"/>
              <a:t>David RENAUD</a:t>
            </a:r>
          </a:p>
          <a:p>
            <a:pPr marL="0" indent="0">
              <a:buNone/>
            </a:pPr>
            <a:r>
              <a:rPr lang="fr-FR" sz="1332" dirty="0" smtClean="0"/>
              <a:t>drenaud@assystemtechnologies.com</a:t>
            </a:r>
            <a:endParaRPr lang="fr-FR" sz="1332" dirty="0"/>
          </a:p>
          <a:p>
            <a:pPr marL="0" indent="0">
              <a:buNone/>
            </a:pPr>
            <a:r>
              <a:rPr lang="fr-FR" sz="1332" dirty="0" smtClean="0"/>
              <a:t>Mob</a:t>
            </a:r>
            <a:r>
              <a:rPr lang="fr-FR" sz="1332" dirty="0"/>
              <a:t>.: +33 6 87 70 86 95 </a:t>
            </a:r>
            <a:endParaRPr lang="fr-FR" sz="1332" dirty="0" smtClean="0"/>
          </a:p>
          <a:p>
            <a:pPr marL="0" indent="0">
              <a:buNone/>
            </a:pPr>
            <a:endParaRPr lang="fr-FR" sz="1332" dirty="0" smtClean="0"/>
          </a:p>
          <a:p>
            <a:pPr algn="ctr"/>
            <a:r>
              <a:rPr lang="fr-FR" sz="1600" dirty="0" smtClean="0"/>
              <a:t>Hugo SECHIER</a:t>
            </a:r>
          </a:p>
          <a:p>
            <a:pPr marL="0" indent="0">
              <a:buNone/>
            </a:pPr>
            <a:r>
              <a:rPr lang="fr-FR" sz="1300" dirty="0" smtClean="0"/>
              <a:t>hsechier@assystemtechnologies.com</a:t>
            </a:r>
            <a:endParaRPr lang="fr-FR" sz="1300" dirty="0"/>
          </a:p>
        </p:txBody>
      </p:sp>
      <p:sp>
        <p:nvSpPr>
          <p:cNvPr id="22" name="Espace réservé du texte 5"/>
          <p:cNvSpPr txBox="1">
            <a:spLocks/>
          </p:cNvSpPr>
          <p:nvPr/>
        </p:nvSpPr>
        <p:spPr bwMode="gray">
          <a:xfrm>
            <a:off x="3794495" y="1894488"/>
            <a:ext cx="7864446" cy="40280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algn="just" defTabSz="608899" fontAlgn="base">
              <a:defRPr/>
            </a:pPr>
            <a:r>
              <a:rPr lang="en-US" sz="1598" b="1" kern="0">
                <a:latin typeface="Calibri" panose="020F0502020204030204" pitchFamily="34" charset="0"/>
                <a:cs typeface="Calibri" panose="020F0502020204030204" pitchFamily="34" charset="0"/>
              </a:rPr>
              <a:t>Assystem</a:t>
            </a:r>
            <a:r>
              <a:rPr lang="en-US" sz="1598" kern="0">
                <a:latin typeface="Calibri" panose="020F0502020204030204" pitchFamily="34" charset="0"/>
                <a:cs typeface="Calibri" panose="020F0502020204030204" pitchFamily="34" charset="0"/>
              </a:rPr>
              <a:t> is an international engineering services consulting company.</a:t>
            </a:r>
            <a:endParaRPr lang="fr-FR" sz="1598" b="1" kern="0">
              <a:latin typeface="Calibri" panose="020F0502020204030204" pitchFamily="34" charset="0"/>
              <a:cs typeface="Calibri" panose="020F0502020204030204" pitchFamily="34" charset="0"/>
            </a:endParaRPr>
          </a:p>
          <a:p>
            <a:pPr algn="just" defTabSz="608899" fontAlgn="base">
              <a:defRPr/>
            </a:pPr>
            <a:endParaRPr lang="fr-FR" sz="1598" b="1" kern="0">
              <a:latin typeface="Calibri" panose="020F0502020204030204" pitchFamily="34" charset="0"/>
              <a:cs typeface="Calibri" panose="020F0502020204030204" pitchFamily="34" charset="0"/>
            </a:endParaRPr>
          </a:p>
          <a:p>
            <a:pPr defTabSz="608899" fontAlgn="base">
              <a:defRPr/>
            </a:pPr>
            <a:endParaRPr lang="fr-FR" sz="1598" b="1" kern="0" dirty="0">
              <a:latin typeface="Calibri" panose="020F0502020204030204" pitchFamily="34" charset="0"/>
              <a:cs typeface="Calibri" panose="020F0502020204030204" pitchFamily="34" charset="0"/>
            </a:endParaRPr>
          </a:p>
        </p:txBody>
      </p:sp>
      <p:sp>
        <p:nvSpPr>
          <p:cNvPr id="23" name="Espace réservé du texte 6"/>
          <p:cNvSpPr txBox="1">
            <a:spLocks/>
          </p:cNvSpPr>
          <p:nvPr/>
        </p:nvSpPr>
        <p:spPr bwMode="gray">
          <a:xfrm>
            <a:off x="3794230" y="1366871"/>
            <a:ext cx="2589491" cy="3838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7972" rIns="0" bIns="47972" numCol="1" anchor="ctr" anchorCtr="0" compatLnSpc="1">
            <a:prstTxWarp prst="textNoShape">
              <a:avLst/>
            </a:prstTxWarp>
            <a:spAutoFit/>
          </a:bodyPr>
          <a:lstStyle/>
          <a:p>
            <a:pPr defTabSz="176539" fontAlgn="base">
              <a:defRPr/>
            </a:pPr>
            <a:r>
              <a:rPr lang="fr-FR" sz="1865" b="1" kern="0" dirty="0">
                <a:solidFill>
                  <a:schemeClr val="tx2"/>
                </a:solidFill>
                <a:latin typeface="Calibri" panose="020F0502020204030204" pitchFamily="34" charset="0"/>
                <a:cs typeface="Calibri" panose="020F0502020204030204" pitchFamily="34" charset="0"/>
              </a:rPr>
              <a:t>About Assystem</a:t>
            </a:r>
          </a:p>
        </p:txBody>
      </p:sp>
      <p:pic>
        <p:nvPicPr>
          <p:cNvPr id="24" name="Picture 2" descr="Afficher l'image d'origine"/>
          <p:cNvPicPr>
            <a:picLocks noChangeAspect="1" noChangeArrowheads="1"/>
          </p:cNvPicPr>
          <p:nvPr/>
        </p:nvPicPr>
        <p:blipFill>
          <a:blip r:embed="rId3" cstate="print">
            <a:grayscl/>
            <a:extLst>
              <a:ext uri="{28A0092B-C50C-407E-A947-70E740481C1C}">
                <a14:useLocalDpi xmlns:a14="http://schemas.microsoft.com/office/drawing/2010/main" val="0"/>
              </a:ext>
            </a:extLst>
          </a:blip>
          <a:srcRect/>
          <a:stretch>
            <a:fillRect/>
          </a:stretch>
        </p:blipFill>
        <p:spPr bwMode="auto">
          <a:xfrm>
            <a:off x="3938091" y="2338250"/>
            <a:ext cx="479482" cy="479482"/>
          </a:xfrm>
          <a:prstGeom prst="rect">
            <a:avLst/>
          </a:prstGeom>
          <a:noFill/>
        </p:spPr>
      </p:pic>
      <p:sp>
        <p:nvSpPr>
          <p:cNvPr id="25" name="Rectangle 24"/>
          <p:cNvSpPr/>
          <p:nvPr/>
        </p:nvSpPr>
        <p:spPr>
          <a:xfrm>
            <a:off x="4487758" y="2338249"/>
            <a:ext cx="877163" cy="522772"/>
          </a:xfrm>
          <a:prstGeom prst="rect">
            <a:avLst/>
          </a:prstGeom>
        </p:spPr>
        <p:txBody>
          <a:bodyPr wrap="none">
            <a:spAutoFit/>
          </a:bodyPr>
          <a:lstStyle/>
          <a:p>
            <a:r>
              <a:rPr lang="fr-FR" sz="1598" b="1" dirty="0" smtClean="0"/>
              <a:t>14 </a:t>
            </a:r>
            <a:r>
              <a:rPr lang="fr-FR" sz="1598" b="1" dirty="0"/>
              <a:t>000 </a:t>
            </a:r>
          </a:p>
          <a:p>
            <a:r>
              <a:rPr lang="fr-FR" sz="1199" b="1" dirty="0" err="1"/>
              <a:t>employees</a:t>
            </a:r>
            <a:endParaRPr lang="fr-FR" sz="1199" b="1" dirty="0"/>
          </a:p>
        </p:txBody>
      </p:sp>
      <p:pic>
        <p:nvPicPr>
          <p:cNvPr id="26" name="Picture 10" descr="Afficher l'image d'origine"/>
          <p:cNvPicPr>
            <a:picLocks noChangeAspect="1" noChangeArrowheads="1"/>
          </p:cNvPicPr>
          <p:nvPr/>
        </p:nvPicPr>
        <p:blipFill>
          <a:blip r:embed="rId4" cstate="print">
            <a:grayscl/>
            <a:extLst>
              <a:ext uri="{28A0092B-C50C-407E-A947-70E740481C1C}">
                <a14:useLocalDpi xmlns:a14="http://schemas.microsoft.com/office/drawing/2010/main" val="0"/>
              </a:ext>
            </a:extLst>
          </a:blip>
          <a:srcRect/>
          <a:stretch>
            <a:fillRect/>
          </a:stretch>
        </p:blipFill>
        <p:spPr bwMode="auto">
          <a:xfrm>
            <a:off x="5904186" y="2386251"/>
            <a:ext cx="431533" cy="431534"/>
          </a:xfrm>
          <a:prstGeom prst="rect">
            <a:avLst/>
          </a:prstGeom>
          <a:noFill/>
        </p:spPr>
      </p:pic>
      <p:sp>
        <p:nvSpPr>
          <p:cNvPr id="27" name="Rectangle 26"/>
          <p:cNvSpPr/>
          <p:nvPr/>
        </p:nvSpPr>
        <p:spPr>
          <a:xfrm>
            <a:off x="6383722" y="2338249"/>
            <a:ext cx="889987" cy="522772"/>
          </a:xfrm>
          <a:prstGeom prst="rect">
            <a:avLst/>
          </a:prstGeom>
        </p:spPr>
        <p:txBody>
          <a:bodyPr wrap="none">
            <a:spAutoFit/>
          </a:bodyPr>
          <a:lstStyle/>
          <a:p>
            <a:r>
              <a:rPr lang="fr-FR" sz="1598" b="1" dirty="0"/>
              <a:t>50 </a:t>
            </a:r>
            <a:r>
              <a:rPr lang="fr-FR" sz="1598" b="1" dirty="0" err="1"/>
              <a:t>years</a:t>
            </a:r>
            <a:endParaRPr lang="fr-FR" sz="1598" b="1" dirty="0"/>
          </a:p>
          <a:p>
            <a:r>
              <a:rPr lang="fr-FR" sz="1199" b="1" dirty="0" err="1"/>
              <a:t>experience</a:t>
            </a:r>
            <a:endParaRPr lang="fr-FR" sz="1199" b="1" dirty="0"/>
          </a:p>
        </p:txBody>
      </p:sp>
      <p:pic>
        <p:nvPicPr>
          <p:cNvPr id="28" name="Picture 4" descr="Afficher l'image d'origine"/>
          <p:cNvPicPr>
            <a:picLocks noChangeAspect="1" noChangeArrowheads="1"/>
          </p:cNvPicPr>
          <p:nvPr/>
        </p:nvPicPr>
        <p:blipFill>
          <a:blip r:embed="rId5" cstate="print">
            <a:grayscl/>
            <a:extLst>
              <a:ext uri="{28A0092B-C50C-407E-A947-70E740481C1C}">
                <a14:useLocalDpi xmlns:a14="http://schemas.microsoft.com/office/drawing/2010/main" val="0"/>
              </a:ext>
            </a:extLst>
          </a:blip>
          <a:srcRect/>
          <a:stretch>
            <a:fillRect/>
          </a:stretch>
        </p:blipFill>
        <p:spPr bwMode="auto">
          <a:xfrm>
            <a:off x="7726420" y="2386251"/>
            <a:ext cx="431534" cy="431534"/>
          </a:xfrm>
          <a:prstGeom prst="rect">
            <a:avLst/>
          </a:prstGeom>
          <a:noFill/>
        </p:spPr>
      </p:pic>
      <p:sp>
        <p:nvSpPr>
          <p:cNvPr id="29" name="Rectangle 28"/>
          <p:cNvSpPr/>
          <p:nvPr/>
        </p:nvSpPr>
        <p:spPr>
          <a:xfrm>
            <a:off x="8205956" y="2338250"/>
            <a:ext cx="1102931" cy="768672"/>
          </a:xfrm>
          <a:prstGeom prst="rect">
            <a:avLst/>
          </a:prstGeom>
        </p:spPr>
        <p:txBody>
          <a:bodyPr wrap="square">
            <a:spAutoFit/>
          </a:bodyPr>
          <a:lstStyle/>
          <a:p>
            <a:pPr lvl="0"/>
            <a:r>
              <a:rPr lang="fr-FR" sz="1199" b="1" dirty="0" err="1">
                <a:solidFill>
                  <a:prstClr val="black"/>
                </a:solidFill>
                <a:latin typeface="Calibri"/>
              </a:rPr>
              <a:t>Presence</a:t>
            </a:r>
            <a:r>
              <a:rPr lang="fr-FR" sz="1199" b="1" dirty="0">
                <a:solidFill>
                  <a:prstClr val="black"/>
                </a:solidFill>
                <a:latin typeface="Calibri"/>
              </a:rPr>
              <a:t> in </a:t>
            </a:r>
            <a:r>
              <a:rPr lang="fr-FR" sz="1598" b="1" dirty="0">
                <a:solidFill>
                  <a:prstClr val="black"/>
                </a:solidFill>
                <a:latin typeface="Calibri"/>
              </a:rPr>
              <a:t>20 countries</a:t>
            </a:r>
            <a:endParaRPr lang="fr-FR" sz="1199" b="1" dirty="0">
              <a:solidFill>
                <a:prstClr val="white"/>
              </a:solidFill>
              <a:latin typeface="Calibri"/>
            </a:endParaRPr>
          </a:p>
        </p:txBody>
      </p:sp>
      <p:pic>
        <p:nvPicPr>
          <p:cNvPr id="30" name="Picture 6" descr="Afficher l'image d'origine"/>
          <p:cNvPicPr>
            <a:picLocks noChangeAspect="1" noChangeArrowheads="1"/>
          </p:cNvPicPr>
          <p:nvPr/>
        </p:nvPicPr>
        <p:blipFill>
          <a:blip r:embed="rId6" cstate="print">
            <a:grayscl/>
            <a:extLst>
              <a:ext uri="{28A0092B-C50C-407E-A947-70E740481C1C}">
                <a14:useLocalDpi xmlns:a14="http://schemas.microsoft.com/office/drawing/2010/main" val="0"/>
              </a:ext>
            </a:extLst>
          </a:blip>
          <a:srcRect/>
          <a:stretch>
            <a:fillRect/>
          </a:stretch>
        </p:blipFill>
        <p:spPr bwMode="auto">
          <a:xfrm>
            <a:off x="9452747" y="2290296"/>
            <a:ext cx="527489" cy="527489"/>
          </a:xfrm>
          <a:prstGeom prst="rect">
            <a:avLst/>
          </a:prstGeom>
          <a:noFill/>
        </p:spPr>
      </p:pic>
      <p:sp>
        <p:nvSpPr>
          <p:cNvPr id="31" name="Rectangle 30"/>
          <p:cNvSpPr/>
          <p:nvPr/>
        </p:nvSpPr>
        <p:spPr>
          <a:xfrm>
            <a:off x="10028190" y="2338250"/>
            <a:ext cx="2205862" cy="707310"/>
          </a:xfrm>
          <a:prstGeom prst="rect">
            <a:avLst/>
          </a:prstGeom>
        </p:spPr>
        <p:txBody>
          <a:bodyPr wrap="square">
            <a:spAutoFit/>
          </a:bodyPr>
          <a:lstStyle/>
          <a:p>
            <a:pPr lvl="0"/>
            <a:r>
              <a:rPr lang="fr-FR" sz="1199" b="1" dirty="0">
                <a:solidFill>
                  <a:prstClr val="black"/>
                </a:solidFill>
                <a:latin typeface="Calibri"/>
              </a:rPr>
              <a:t>More </a:t>
            </a:r>
            <a:r>
              <a:rPr lang="fr-FR" sz="1199" b="1" dirty="0" err="1">
                <a:solidFill>
                  <a:prstClr val="black"/>
                </a:solidFill>
                <a:latin typeface="Calibri"/>
              </a:rPr>
              <a:t>than</a:t>
            </a:r>
            <a:endParaRPr lang="fr-FR" sz="1199" b="1" dirty="0">
              <a:solidFill>
                <a:prstClr val="black"/>
              </a:solidFill>
              <a:latin typeface="Calibri"/>
            </a:endParaRPr>
          </a:p>
          <a:p>
            <a:pPr lvl="0"/>
            <a:r>
              <a:rPr lang="fr-FR" sz="1598" b="1" dirty="0">
                <a:solidFill>
                  <a:prstClr val="black"/>
                </a:solidFill>
                <a:latin typeface="Calibri"/>
              </a:rPr>
              <a:t>€900 m</a:t>
            </a:r>
          </a:p>
          <a:p>
            <a:pPr lvl="0"/>
            <a:r>
              <a:rPr lang="fr-FR" sz="1199" b="1" dirty="0">
                <a:solidFill>
                  <a:prstClr val="black"/>
                </a:solidFill>
                <a:latin typeface="Calibri"/>
              </a:rPr>
              <a:t>revenue</a:t>
            </a:r>
            <a:endParaRPr lang="fr-FR" sz="1199" b="1" dirty="0">
              <a:solidFill>
                <a:prstClr val="white"/>
              </a:solidFill>
              <a:latin typeface="Calibri"/>
            </a:endParaRPr>
          </a:p>
        </p:txBody>
      </p:sp>
      <p:sp>
        <p:nvSpPr>
          <p:cNvPr id="32" name="ZoneTexte 31"/>
          <p:cNvSpPr txBox="1"/>
          <p:nvPr/>
        </p:nvSpPr>
        <p:spPr>
          <a:xfrm>
            <a:off x="3842184" y="6134130"/>
            <a:ext cx="5178981" cy="297325"/>
          </a:xfrm>
          <a:prstGeom prst="rect">
            <a:avLst/>
          </a:prstGeom>
          <a:noFill/>
        </p:spPr>
        <p:txBody>
          <a:bodyPr wrap="square" rtlCol="0">
            <a:spAutoFit/>
          </a:bodyPr>
          <a:lstStyle/>
          <a:p>
            <a:r>
              <a:rPr lang="fr-FR" sz="1332" dirty="0"/>
              <a:t>Web site: </a:t>
            </a:r>
            <a:r>
              <a:rPr lang="fr-FR" sz="1332" b="1" dirty="0">
                <a:solidFill>
                  <a:schemeClr val="tx2"/>
                </a:solidFill>
                <a:hlinkClick r:id="rId7"/>
              </a:rPr>
              <a:t>http://</a:t>
            </a:r>
            <a:r>
              <a:rPr lang="fr-FR" sz="1332" b="1" dirty="0" smtClean="0">
                <a:solidFill>
                  <a:schemeClr val="tx2"/>
                </a:solidFill>
                <a:hlinkClick r:id="rId7"/>
              </a:rPr>
              <a:t>www.assystemtechnologies.com</a:t>
            </a:r>
            <a:r>
              <a:rPr lang="fr-FR" sz="1332" b="1" dirty="0">
                <a:solidFill>
                  <a:schemeClr val="tx2"/>
                </a:solidFill>
                <a:hlinkClick r:id="rId7"/>
              </a:rPr>
              <a:t>/</a:t>
            </a:r>
            <a:endParaRPr lang="fr-FR" sz="1332" b="1" dirty="0">
              <a:solidFill>
                <a:schemeClr val="tx2"/>
              </a:solidFill>
            </a:endParaRPr>
          </a:p>
        </p:txBody>
      </p:sp>
      <p:sp>
        <p:nvSpPr>
          <p:cNvPr id="33" name="Rectangle 32"/>
          <p:cNvSpPr/>
          <p:nvPr/>
        </p:nvSpPr>
        <p:spPr>
          <a:xfrm>
            <a:off x="3842184" y="3237186"/>
            <a:ext cx="6569634" cy="2469972"/>
          </a:xfrm>
          <a:prstGeom prst="rect">
            <a:avLst/>
          </a:prstGeom>
        </p:spPr>
        <p:txBody>
          <a:bodyPr wrap="square">
            <a:spAutoFit/>
          </a:bodyPr>
          <a:lstStyle/>
          <a:p>
            <a:pPr lvl="0"/>
            <a:r>
              <a:rPr lang="en-US" sz="1598" b="1" dirty="0">
                <a:solidFill>
                  <a:schemeClr val="tx2"/>
                </a:solidFill>
                <a:latin typeface="Calibri"/>
              </a:rPr>
              <a:t>Our mission</a:t>
            </a:r>
          </a:p>
          <a:p>
            <a:pPr lvl="0"/>
            <a:r>
              <a:rPr lang="en-US" sz="1332" dirty="0">
                <a:solidFill>
                  <a:prstClr val="black"/>
                </a:solidFill>
                <a:latin typeface="Calibri"/>
              </a:rPr>
              <a:t>To enable our customers to embrace the Growth to be</a:t>
            </a:r>
          </a:p>
          <a:p>
            <a:pPr marL="720953" indent="-127911">
              <a:buFont typeface="Arial" pitchFamily="34" charset="0"/>
              <a:buChar char="•"/>
            </a:pPr>
            <a:r>
              <a:rPr lang="en-US" sz="1332" dirty="0">
                <a:solidFill>
                  <a:prstClr val="black"/>
                </a:solidFill>
                <a:latin typeface="Calibri"/>
              </a:rPr>
              <a:t>Supporting their product development and investment management throughout the life cycle </a:t>
            </a:r>
          </a:p>
          <a:p>
            <a:pPr marL="720953" indent="-127911">
              <a:buFont typeface="Arial" pitchFamily="34" charset="0"/>
              <a:buChar char="•"/>
            </a:pPr>
            <a:r>
              <a:rPr lang="en-US" sz="1332" b="1" dirty="0">
                <a:solidFill>
                  <a:prstClr val="black"/>
                </a:solidFill>
                <a:latin typeface="Calibri"/>
              </a:rPr>
              <a:t>Delivering Energy &amp; Infrastructure Engineering and Global Product Solutions</a:t>
            </a:r>
          </a:p>
          <a:p>
            <a:pPr marL="720953" indent="-127911">
              <a:buFont typeface="Arial" pitchFamily="34" charset="0"/>
              <a:buChar char="•"/>
            </a:pPr>
            <a:r>
              <a:rPr lang="en-US" sz="1332" dirty="0">
                <a:solidFill>
                  <a:prstClr val="black"/>
                </a:solidFill>
                <a:latin typeface="Calibri"/>
              </a:rPr>
              <a:t>Worldwide</a:t>
            </a:r>
          </a:p>
          <a:p>
            <a:pPr lvl="0"/>
            <a:endParaRPr lang="en-US" sz="1598" b="1" dirty="0">
              <a:solidFill>
                <a:schemeClr val="tx2"/>
              </a:solidFill>
              <a:latin typeface="Calibri"/>
            </a:endParaRPr>
          </a:p>
          <a:p>
            <a:pPr lvl="0"/>
            <a:r>
              <a:rPr lang="en-US" sz="1598" b="1" dirty="0">
                <a:solidFill>
                  <a:schemeClr val="tx2"/>
                </a:solidFill>
                <a:latin typeface="Calibri"/>
              </a:rPr>
              <a:t>Our added value</a:t>
            </a:r>
          </a:p>
          <a:p>
            <a:pPr marL="720953" indent="-127911">
              <a:buFont typeface="Arial" pitchFamily="34" charset="0"/>
              <a:buChar char="•"/>
            </a:pPr>
            <a:r>
              <a:rPr lang="en-US" sz="1332" dirty="0">
                <a:solidFill>
                  <a:prstClr val="black"/>
                </a:solidFill>
                <a:latin typeface="Calibri"/>
              </a:rPr>
              <a:t>A culture of </a:t>
            </a:r>
            <a:r>
              <a:rPr lang="en-US" sz="1332" b="1" dirty="0">
                <a:solidFill>
                  <a:prstClr val="black"/>
                </a:solidFill>
                <a:latin typeface="Calibri"/>
              </a:rPr>
              <a:t>safety</a:t>
            </a:r>
          </a:p>
          <a:p>
            <a:pPr marL="720953" indent="-127911">
              <a:buFont typeface="Arial" pitchFamily="34" charset="0"/>
              <a:buChar char="•"/>
            </a:pPr>
            <a:r>
              <a:rPr lang="en-US" sz="1332" b="1" dirty="0">
                <a:solidFill>
                  <a:prstClr val="black"/>
                </a:solidFill>
                <a:latin typeface="Calibri"/>
              </a:rPr>
              <a:t>Management of complex projects </a:t>
            </a:r>
          </a:p>
          <a:p>
            <a:pPr marL="720953" indent="-127911">
              <a:buFont typeface="Arial" pitchFamily="34" charset="0"/>
              <a:buChar char="•"/>
            </a:pPr>
            <a:r>
              <a:rPr lang="en-US" sz="1332" dirty="0">
                <a:solidFill>
                  <a:prstClr val="black"/>
                </a:solidFill>
                <a:latin typeface="Calibri"/>
              </a:rPr>
              <a:t>The depth of our </a:t>
            </a:r>
            <a:r>
              <a:rPr lang="en-US" sz="1332" b="1" dirty="0">
                <a:solidFill>
                  <a:prstClr val="black"/>
                </a:solidFill>
                <a:latin typeface="Calibri"/>
              </a:rPr>
              <a:t>skills and vertical expertise</a:t>
            </a:r>
          </a:p>
        </p:txBody>
      </p:sp>
      <p:pic>
        <p:nvPicPr>
          <p:cNvPr id="6" name="Image 5"/>
          <p:cNvPicPr>
            <a:picLocks noChangeAspect="1"/>
          </p:cNvPicPr>
          <p:nvPr/>
        </p:nvPicPr>
        <p:blipFill>
          <a:blip r:embed="rId8"/>
          <a:stretch>
            <a:fillRect/>
          </a:stretch>
        </p:blipFill>
        <p:spPr>
          <a:xfrm>
            <a:off x="8005252" y="221355"/>
            <a:ext cx="3562350" cy="1285875"/>
          </a:xfrm>
          <a:prstGeom prst="rect">
            <a:avLst/>
          </a:prstGeom>
        </p:spPr>
      </p:pic>
    </p:spTree>
    <p:extLst>
      <p:ext uri="{BB962C8B-B14F-4D97-AF65-F5344CB8AC3E}">
        <p14:creationId xmlns:p14="http://schemas.microsoft.com/office/powerpoint/2010/main" val="348717249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p:nvPr/>
        </p:nvSpPr>
        <p:spPr>
          <a:xfrm>
            <a:off x="341576" y="3333093"/>
            <a:ext cx="2780996" cy="326084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7396"/>
            <a:endParaRPr lang="fr-FR" sz="1598">
              <a:solidFill>
                <a:prstClr val="white"/>
              </a:solidFill>
              <a:latin typeface="Calibri"/>
            </a:endParaRPr>
          </a:p>
        </p:txBody>
      </p:sp>
      <p:sp>
        <p:nvSpPr>
          <p:cNvPr id="22" name="Rectangle 21"/>
          <p:cNvSpPr/>
          <p:nvPr/>
        </p:nvSpPr>
        <p:spPr>
          <a:xfrm>
            <a:off x="3218788" y="3333093"/>
            <a:ext cx="2780996" cy="326084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7396"/>
            <a:endParaRPr lang="fr-FR" sz="1598">
              <a:solidFill>
                <a:prstClr val="white"/>
              </a:solidFill>
              <a:latin typeface="Calibri"/>
            </a:endParaRPr>
          </a:p>
        </p:txBody>
      </p:sp>
      <p:sp>
        <p:nvSpPr>
          <p:cNvPr id="23" name="Rectangle 22"/>
          <p:cNvSpPr/>
          <p:nvPr/>
        </p:nvSpPr>
        <p:spPr>
          <a:xfrm>
            <a:off x="6096000" y="3333093"/>
            <a:ext cx="2780996" cy="326084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7396"/>
            <a:endParaRPr lang="fr-FR" sz="1598">
              <a:solidFill>
                <a:prstClr val="white"/>
              </a:solidFill>
              <a:latin typeface="Calibri"/>
            </a:endParaRPr>
          </a:p>
        </p:txBody>
      </p:sp>
      <p:sp>
        <p:nvSpPr>
          <p:cNvPr id="24" name="Rectangle 23"/>
          <p:cNvSpPr/>
          <p:nvPr/>
        </p:nvSpPr>
        <p:spPr>
          <a:xfrm>
            <a:off x="8973212" y="3333093"/>
            <a:ext cx="2780996" cy="326084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7396"/>
            <a:endParaRPr lang="fr-FR" sz="1598">
              <a:solidFill>
                <a:prstClr val="white"/>
              </a:solidFill>
              <a:latin typeface="Calibri"/>
            </a:endParaRPr>
          </a:p>
        </p:txBody>
      </p:sp>
      <p:pic>
        <p:nvPicPr>
          <p:cNvPr id="11" name="Picture 2" descr="Afficher l'image d'origine"/>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2543362" y="1784427"/>
            <a:ext cx="2301770" cy="493688"/>
          </a:xfrm>
          <a:prstGeom prst="rect">
            <a:avLst/>
          </a:prstGeom>
          <a:noFill/>
        </p:spPr>
      </p:pic>
      <p:pic>
        <p:nvPicPr>
          <p:cNvPr id="12" name="Picture 14" descr="Afficher l'image d'origine"/>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6736122" y="782834"/>
            <a:ext cx="1189619" cy="671349"/>
          </a:xfrm>
          <a:prstGeom prst="rect">
            <a:avLst/>
          </a:prstGeom>
          <a:noFill/>
        </p:spPr>
      </p:pic>
      <p:pic>
        <p:nvPicPr>
          <p:cNvPr id="13" name="Picture 2"/>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9125104" y="2701245"/>
            <a:ext cx="1918141" cy="4879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 name="Picture 2" descr="Afficher l'image d'origine"/>
          <p:cNvPicPr>
            <a:picLocks noChangeAspect="1" noChangeArrowheads="1"/>
          </p:cNvPicPr>
          <p:nvPr/>
        </p:nvPicPr>
        <p:blipFill>
          <a:blip r:embed="rId6" cstate="email">
            <a:extLst>
              <a:ext uri="{28A0092B-C50C-407E-A947-70E740481C1C}">
                <a14:useLocalDpi xmlns:a14="http://schemas.microsoft.com/office/drawing/2010/main" val="0"/>
              </a:ext>
            </a:extLst>
          </a:blip>
          <a:srcRect/>
          <a:stretch>
            <a:fillRect/>
          </a:stretch>
        </p:blipFill>
        <p:spPr bwMode="auto">
          <a:xfrm>
            <a:off x="6479474" y="2810218"/>
            <a:ext cx="2014048" cy="444491"/>
          </a:xfrm>
          <a:prstGeom prst="rect">
            <a:avLst/>
          </a:prstGeom>
          <a:noFill/>
        </p:spPr>
      </p:pic>
      <p:pic>
        <p:nvPicPr>
          <p:cNvPr id="15" name="Picture 2" descr="D:\Users\psarrette\Documents\Opérationnel\EL_Fiches_Projets\_Modèle\Snecma_-_logo_2010.png"/>
          <p:cNvPicPr>
            <a:picLocks noChangeAspect="1" noChangeArrowheads="1"/>
          </p:cNvPicPr>
          <p:nvPr/>
        </p:nvPicPr>
        <p:blipFill>
          <a:blip r:embed="rId7" cstate="email">
            <a:extLst>
              <a:ext uri="{28A0092B-C50C-407E-A947-70E740481C1C}">
                <a14:useLocalDpi xmlns:a14="http://schemas.microsoft.com/office/drawing/2010/main" val="0"/>
              </a:ext>
            </a:extLst>
          </a:blip>
          <a:srcRect/>
          <a:stretch>
            <a:fillRect/>
          </a:stretch>
        </p:blipFill>
        <p:spPr bwMode="auto">
          <a:xfrm>
            <a:off x="3809335" y="2540968"/>
            <a:ext cx="2071593" cy="575442"/>
          </a:xfrm>
          <a:prstGeom prst="rect">
            <a:avLst/>
          </a:prstGeom>
          <a:noFill/>
          <a:ln w="9525">
            <a:noFill/>
            <a:miter lim="800000"/>
            <a:headEnd/>
            <a:tailEnd/>
          </a:ln>
        </p:spPr>
      </p:pic>
      <p:pic>
        <p:nvPicPr>
          <p:cNvPr id="37890" name="Picture 2" descr="Afficher l'image d'origine"/>
          <p:cNvPicPr>
            <a:picLocks noChangeAspect="1" noChangeArrowheads="1"/>
          </p:cNvPicPr>
          <p:nvPr/>
        </p:nvPicPr>
        <p:blipFill>
          <a:blip r:embed="rId8" cstate="email">
            <a:extLst>
              <a:ext uri="{28A0092B-C50C-407E-A947-70E740481C1C}">
                <a14:useLocalDpi xmlns:a14="http://schemas.microsoft.com/office/drawing/2010/main" val="0"/>
              </a:ext>
            </a:extLst>
          </a:blip>
          <a:srcRect/>
          <a:stretch>
            <a:fillRect/>
          </a:stretch>
        </p:blipFill>
        <p:spPr bwMode="auto">
          <a:xfrm>
            <a:off x="9131275" y="473814"/>
            <a:ext cx="959071" cy="915378"/>
          </a:xfrm>
          <a:prstGeom prst="rect">
            <a:avLst/>
          </a:prstGeom>
          <a:noFill/>
        </p:spPr>
      </p:pic>
      <p:pic>
        <p:nvPicPr>
          <p:cNvPr id="16" name="Espace réservé du contenu 4" descr="DataLab.png"/>
          <p:cNvPicPr>
            <a:picLocks noChangeAspect="1"/>
          </p:cNvPicPr>
          <p:nvPr/>
        </p:nvPicPr>
        <p:blipFill>
          <a:blip r:embed="rId9" cstate="email">
            <a:extLst>
              <a:ext uri="{28A0092B-C50C-407E-A947-70E740481C1C}">
                <a14:useLocalDpi xmlns:a14="http://schemas.microsoft.com/office/drawing/2010/main" val="0"/>
              </a:ext>
            </a:extLst>
          </a:blip>
          <a:stretch>
            <a:fillRect/>
          </a:stretch>
        </p:blipFill>
        <p:spPr>
          <a:xfrm>
            <a:off x="341576" y="312021"/>
            <a:ext cx="1342699" cy="1007024"/>
          </a:xfrm>
          <a:prstGeom prst="rect">
            <a:avLst/>
          </a:prstGeom>
        </p:spPr>
      </p:pic>
      <p:sp>
        <p:nvSpPr>
          <p:cNvPr id="17" name="Titre 1"/>
          <p:cNvSpPr txBox="1">
            <a:spLocks/>
          </p:cNvSpPr>
          <p:nvPr/>
        </p:nvSpPr>
        <p:spPr>
          <a:xfrm>
            <a:off x="2244989" y="264067"/>
            <a:ext cx="6440503" cy="1142120"/>
          </a:xfrm>
          <a:prstGeom prst="rect">
            <a:avLst/>
          </a:prstGeom>
        </p:spPr>
        <p:txBody>
          <a:bodyPr vert="horz" lIns="108748" tIns="54373" rIns="108748" bIns="54373" rtlCol="0" anchor="ctr">
            <a:noAutofit/>
          </a:bodyPr>
          <a:lstStyle/>
          <a:p>
            <a:pPr defTabSz="1087396"/>
            <a:r>
              <a:rPr lang="fr-FR" sz="3196" b="1" dirty="0">
                <a:solidFill>
                  <a:prstClr val="black">
                    <a:lumMod val="50000"/>
                    <a:lumOff val="50000"/>
                  </a:prstClr>
                </a:solidFill>
                <a:latin typeface="Calibri"/>
              </a:rPr>
              <a:t>OUR </a:t>
            </a:r>
          </a:p>
          <a:p>
            <a:pPr defTabSz="1087396"/>
            <a:r>
              <a:rPr lang="fr-FR" sz="4794" b="1" dirty="0">
                <a:solidFill>
                  <a:srgbClr val="E12D2D"/>
                </a:solidFill>
                <a:latin typeface="Calibri"/>
              </a:rPr>
              <a:t>REFERENCES</a:t>
            </a:r>
          </a:p>
        </p:txBody>
      </p:sp>
      <p:cxnSp>
        <p:nvCxnSpPr>
          <p:cNvPr id="18" name="Straight Connector 15"/>
          <p:cNvCxnSpPr/>
          <p:nvPr/>
        </p:nvCxnSpPr>
        <p:spPr>
          <a:xfrm>
            <a:off x="2067903" y="359974"/>
            <a:ext cx="0" cy="1054978"/>
          </a:xfrm>
          <a:prstGeom prst="line">
            <a:avLst/>
          </a:prstGeom>
          <a:ln w="19050">
            <a:solidFill>
              <a:srgbClr val="C32626"/>
            </a:solidFill>
          </a:ln>
        </p:spPr>
        <p:style>
          <a:lnRef idx="1">
            <a:schemeClr val="accent1"/>
          </a:lnRef>
          <a:fillRef idx="0">
            <a:schemeClr val="accent1"/>
          </a:fillRef>
          <a:effectRef idx="0">
            <a:schemeClr val="accent1"/>
          </a:effectRef>
          <a:fontRef idx="minor">
            <a:schemeClr val="tx1"/>
          </a:fontRef>
        </p:style>
      </p:cxnSp>
      <p:sp>
        <p:nvSpPr>
          <p:cNvPr id="25" name="Rectangle 24"/>
          <p:cNvSpPr/>
          <p:nvPr/>
        </p:nvSpPr>
        <p:spPr>
          <a:xfrm>
            <a:off x="437483" y="3429000"/>
            <a:ext cx="2589491" cy="3167214"/>
          </a:xfrm>
          <a:prstGeom prst="rect">
            <a:avLst/>
          </a:prstGeom>
        </p:spPr>
        <p:txBody>
          <a:bodyPr wrap="square">
            <a:spAutoFit/>
          </a:bodyPr>
          <a:lstStyle/>
          <a:p>
            <a:pPr marL="126854" indent="-126854" defTabSz="1087396">
              <a:buFont typeface="Arial" pitchFamily="34" charset="0"/>
              <a:buChar char="•"/>
            </a:pPr>
            <a:r>
              <a:rPr lang="en-GB" sz="1332" dirty="0">
                <a:solidFill>
                  <a:prstClr val="black"/>
                </a:solidFill>
                <a:latin typeface="Calibri"/>
              </a:rPr>
              <a:t>Anomaly detection on Flight Tests</a:t>
            </a:r>
            <a:br>
              <a:rPr lang="en-GB" sz="1332" dirty="0">
                <a:solidFill>
                  <a:prstClr val="black"/>
                </a:solidFill>
                <a:latin typeface="Calibri"/>
              </a:rPr>
            </a:br>
            <a:endParaRPr lang="en-GB" sz="1332" dirty="0">
              <a:solidFill>
                <a:prstClr val="black"/>
              </a:solidFill>
              <a:latin typeface="Calibri"/>
            </a:endParaRPr>
          </a:p>
          <a:p>
            <a:pPr marL="126854" indent="-126854" defTabSz="1087396">
              <a:buFont typeface="Arial" pitchFamily="34" charset="0"/>
              <a:buChar char="•"/>
            </a:pPr>
            <a:r>
              <a:rPr lang="en-GB" sz="1332" dirty="0">
                <a:solidFill>
                  <a:prstClr val="black"/>
                </a:solidFill>
                <a:latin typeface="Calibri"/>
              </a:rPr>
              <a:t>Correlation of parameters on Flight Tests</a:t>
            </a:r>
            <a:br>
              <a:rPr lang="en-GB" sz="1332" dirty="0">
                <a:solidFill>
                  <a:prstClr val="black"/>
                </a:solidFill>
                <a:latin typeface="Calibri"/>
              </a:rPr>
            </a:br>
            <a:endParaRPr lang="en-GB" sz="1332" dirty="0">
              <a:solidFill>
                <a:prstClr val="black"/>
              </a:solidFill>
              <a:latin typeface="Calibri"/>
            </a:endParaRPr>
          </a:p>
          <a:p>
            <a:pPr marL="126854" indent="-126854" defTabSz="1087396">
              <a:buFont typeface="Arial" pitchFamily="34" charset="0"/>
              <a:buChar char="•"/>
            </a:pPr>
            <a:r>
              <a:rPr lang="en-GB" sz="1332" dirty="0">
                <a:solidFill>
                  <a:prstClr val="black"/>
                </a:solidFill>
                <a:latin typeface="Calibri"/>
              </a:rPr>
              <a:t>Scoring of Non Conformance on Supply Chain</a:t>
            </a:r>
          </a:p>
          <a:p>
            <a:pPr marL="126854" indent="-126854" defTabSz="1087396">
              <a:buFont typeface="Arial" pitchFamily="34" charset="0"/>
              <a:buChar char="•"/>
            </a:pPr>
            <a:endParaRPr lang="fr-FR" sz="1332" dirty="0">
              <a:solidFill>
                <a:prstClr val="black"/>
              </a:solidFill>
              <a:latin typeface="Calibri"/>
            </a:endParaRPr>
          </a:p>
          <a:p>
            <a:pPr marL="126854" indent="-126854" defTabSz="1087396">
              <a:buFont typeface="Arial" pitchFamily="34" charset="0"/>
              <a:buChar char="•"/>
            </a:pPr>
            <a:r>
              <a:rPr lang="fr-FR" sz="1332" dirty="0" err="1">
                <a:solidFill>
                  <a:prstClr val="black"/>
                </a:solidFill>
                <a:latin typeface="Calibri"/>
              </a:rPr>
              <a:t>Quality</a:t>
            </a:r>
            <a:r>
              <a:rPr lang="fr-FR" sz="1332" dirty="0">
                <a:solidFill>
                  <a:prstClr val="black"/>
                </a:solidFill>
                <a:latin typeface="Calibri"/>
              </a:rPr>
              <a:t> Classification </a:t>
            </a:r>
            <a:r>
              <a:rPr lang="fr-FR" sz="1332" dirty="0" err="1">
                <a:solidFill>
                  <a:prstClr val="black"/>
                </a:solidFill>
                <a:latin typeface="Calibri"/>
              </a:rPr>
              <a:t>with</a:t>
            </a:r>
            <a:r>
              <a:rPr lang="fr-FR" sz="1332" dirty="0">
                <a:solidFill>
                  <a:prstClr val="black"/>
                </a:solidFill>
                <a:latin typeface="Calibri"/>
              </a:rPr>
              <a:t> NLP</a:t>
            </a:r>
          </a:p>
          <a:p>
            <a:pPr marL="126854" indent="-126854" defTabSz="1087396">
              <a:buFont typeface="Arial" pitchFamily="34" charset="0"/>
              <a:buChar char="•"/>
            </a:pPr>
            <a:endParaRPr lang="fr-FR" sz="1332" dirty="0">
              <a:solidFill>
                <a:prstClr val="black"/>
              </a:solidFill>
              <a:latin typeface="Calibri"/>
            </a:endParaRPr>
          </a:p>
          <a:p>
            <a:pPr marL="126854" indent="-126854" defTabSz="1087396">
              <a:buFont typeface="Arial" pitchFamily="34" charset="0"/>
              <a:buChar char="•"/>
            </a:pPr>
            <a:r>
              <a:rPr lang="fr-FR" sz="1332" dirty="0" err="1">
                <a:solidFill>
                  <a:prstClr val="black"/>
                </a:solidFill>
                <a:latin typeface="Calibri"/>
              </a:rPr>
              <a:t>Search</a:t>
            </a:r>
            <a:r>
              <a:rPr lang="fr-FR" sz="1332" dirty="0">
                <a:solidFill>
                  <a:prstClr val="black"/>
                </a:solidFill>
                <a:latin typeface="Calibri"/>
              </a:rPr>
              <a:t> Engine for Non </a:t>
            </a:r>
            <a:r>
              <a:rPr lang="fr-FR" sz="1332" dirty="0" err="1">
                <a:solidFill>
                  <a:prstClr val="black"/>
                </a:solidFill>
                <a:latin typeface="Calibri"/>
              </a:rPr>
              <a:t>Quality</a:t>
            </a:r>
            <a:endParaRPr lang="fr-FR" sz="1332" dirty="0">
              <a:solidFill>
                <a:prstClr val="black"/>
              </a:solidFill>
              <a:latin typeface="Calibri"/>
            </a:endParaRPr>
          </a:p>
          <a:p>
            <a:pPr marL="126854" indent="-126854" defTabSz="1087396">
              <a:buFont typeface="Arial" pitchFamily="34" charset="0"/>
              <a:buChar char="•"/>
            </a:pPr>
            <a:endParaRPr lang="fr-FR" sz="1332" dirty="0">
              <a:solidFill>
                <a:prstClr val="black"/>
              </a:solidFill>
              <a:latin typeface="Calibri"/>
            </a:endParaRPr>
          </a:p>
          <a:p>
            <a:pPr marL="126854" indent="-126854" defTabSz="1087396">
              <a:buFont typeface="Arial" pitchFamily="34" charset="0"/>
              <a:buChar char="•"/>
            </a:pPr>
            <a:r>
              <a:rPr lang="fr-FR" sz="1332" dirty="0" err="1">
                <a:solidFill>
                  <a:prstClr val="black"/>
                </a:solidFill>
                <a:latin typeface="Calibri"/>
              </a:rPr>
              <a:t>ChatBot</a:t>
            </a:r>
            <a:r>
              <a:rPr lang="fr-FR" sz="1332" dirty="0">
                <a:solidFill>
                  <a:prstClr val="black"/>
                </a:solidFill>
                <a:latin typeface="Calibri"/>
              </a:rPr>
              <a:t> interface for Manufacturing</a:t>
            </a:r>
            <a:endParaRPr lang="en-GB" sz="1332" dirty="0">
              <a:solidFill>
                <a:prstClr val="black"/>
              </a:solidFill>
              <a:latin typeface="Calibri"/>
            </a:endParaRPr>
          </a:p>
        </p:txBody>
      </p:sp>
      <p:sp>
        <p:nvSpPr>
          <p:cNvPr id="26" name="Rectangle 25"/>
          <p:cNvSpPr/>
          <p:nvPr/>
        </p:nvSpPr>
        <p:spPr>
          <a:xfrm>
            <a:off x="3314695" y="3449886"/>
            <a:ext cx="2566233" cy="3577198"/>
          </a:xfrm>
          <a:prstGeom prst="rect">
            <a:avLst/>
          </a:prstGeom>
        </p:spPr>
        <p:txBody>
          <a:bodyPr wrap="square">
            <a:spAutoFit/>
          </a:bodyPr>
          <a:lstStyle/>
          <a:p>
            <a:pPr marL="126854" indent="-126854" defTabSz="1087396">
              <a:buFont typeface="Arial" pitchFamily="34" charset="0"/>
              <a:buChar char="•"/>
            </a:pPr>
            <a:r>
              <a:rPr lang="en-GB" sz="1332" dirty="0">
                <a:solidFill>
                  <a:prstClr val="black"/>
                </a:solidFill>
                <a:latin typeface="Calibri"/>
              </a:rPr>
              <a:t>Classification of delays for railway operation</a:t>
            </a:r>
            <a:br>
              <a:rPr lang="en-GB" sz="1332" dirty="0">
                <a:solidFill>
                  <a:prstClr val="black"/>
                </a:solidFill>
                <a:latin typeface="Calibri"/>
              </a:rPr>
            </a:br>
            <a:endParaRPr lang="en-GB" sz="1332" dirty="0">
              <a:solidFill>
                <a:prstClr val="black"/>
              </a:solidFill>
              <a:latin typeface="Calibri"/>
            </a:endParaRPr>
          </a:p>
          <a:p>
            <a:pPr marL="126854" indent="-126854" defTabSz="1087396">
              <a:buFont typeface="Arial" pitchFamily="34" charset="0"/>
              <a:buChar char="•"/>
            </a:pPr>
            <a:r>
              <a:rPr lang="en-GB" sz="1332" dirty="0">
                <a:solidFill>
                  <a:prstClr val="black"/>
                </a:solidFill>
                <a:latin typeface="Calibri"/>
              </a:rPr>
              <a:t>Identification of influence factors on train delays</a:t>
            </a:r>
            <a:br>
              <a:rPr lang="en-GB" sz="1332" dirty="0">
                <a:solidFill>
                  <a:prstClr val="black"/>
                </a:solidFill>
                <a:latin typeface="Calibri"/>
              </a:rPr>
            </a:br>
            <a:endParaRPr lang="en-GB" sz="1332" dirty="0">
              <a:solidFill>
                <a:prstClr val="black"/>
              </a:solidFill>
              <a:latin typeface="Calibri"/>
            </a:endParaRPr>
          </a:p>
          <a:p>
            <a:pPr marL="126854" indent="-126854" defTabSz="1087396">
              <a:buFont typeface="Arial" pitchFamily="34" charset="0"/>
              <a:buChar char="•"/>
            </a:pPr>
            <a:r>
              <a:rPr lang="en-GB" sz="1332" dirty="0">
                <a:solidFill>
                  <a:prstClr val="black"/>
                </a:solidFill>
                <a:latin typeface="Calibri"/>
              </a:rPr>
              <a:t>Analysis of air conditioning impact on reliability</a:t>
            </a:r>
          </a:p>
          <a:p>
            <a:pPr marL="126854" indent="-126854" defTabSz="1087396">
              <a:buFont typeface="Arial" pitchFamily="34" charset="0"/>
              <a:buChar char="•"/>
            </a:pPr>
            <a:endParaRPr lang="fr-FR" sz="1332" dirty="0">
              <a:solidFill>
                <a:prstClr val="black"/>
              </a:solidFill>
              <a:latin typeface="Calibri"/>
            </a:endParaRPr>
          </a:p>
          <a:p>
            <a:pPr marL="126854" indent="-126854" defTabSz="1087396">
              <a:buFont typeface="Arial" pitchFamily="34" charset="0"/>
              <a:buChar char="•"/>
            </a:pPr>
            <a:r>
              <a:rPr lang="fr-FR" sz="1332" dirty="0" err="1">
                <a:solidFill>
                  <a:prstClr val="black"/>
                </a:solidFill>
                <a:latin typeface="Calibri"/>
              </a:rPr>
              <a:t>Failure</a:t>
            </a:r>
            <a:r>
              <a:rPr lang="fr-FR" sz="1332" dirty="0">
                <a:solidFill>
                  <a:prstClr val="black"/>
                </a:solidFill>
                <a:latin typeface="Calibri"/>
              </a:rPr>
              <a:t> classification on maintenance report</a:t>
            </a:r>
          </a:p>
          <a:p>
            <a:pPr marL="126854" indent="-126854" defTabSz="1087396">
              <a:buFont typeface="Arial" pitchFamily="34" charset="0"/>
              <a:buChar char="•"/>
            </a:pPr>
            <a:endParaRPr lang="fr-FR" sz="1332" dirty="0">
              <a:solidFill>
                <a:prstClr val="black"/>
              </a:solidFill>
              <a:latin typeface="Calibri"/>
            </a:endParaRPr>
          </a:p>
          <a:p>
            <a:pPr marL="126854" indent="-126854" defTabSz="1087396">
              <a:buFont typeface="Arial" pitchFamily="34" charset="0"/>
              <a:buChar char="•"/>
            </a:pPr>
            <a:r>
              <a:rPr lang="fr-FR" sz="1332" dirty="0">
                <a:solidFill>
                  <a:prstClr val="black"/>
                </a:solidFill>
                <a:latin typeface="Calibri"/>
              </a:rPr>
              <a:t>OCR for REACH </a:t>
            </a:r>
            <a:r>
              <a:rPr lang="fr-FR" sz="1332" dirty="0" err="1">
                <a:solidFill>
                  <a:prstClr val="black"/>
                </a:solidFill>
                <a:latin typeface="Calibri"/>
              </a:rPr>
              <a:t>Database</a:t>
            </a:r>
            <a:endParaRPr lang="fr-FR" sz="1332" dirty="0">
              <a:solidFill>
                <a:prstClr val="black"/>
              </a:solidFill>
              <a:latin typeface="Calibri"/>
            </a:endParaRPr>
          </a:p>
          <a:p>
            <a:pPr marL="126854" indent="-126854" defTabSz="1087396">
              <a:buFont typeface="Arial" pitchFamily="34" charset="0"/>
              <a:buChar char="•"/>
            </a:pPr>
            <a:endParaRPr lang="fr-FR" sz="1332" dirty="0">
              <a:solidFill>
                <a:prstClr val="black"/>
              </a:solidFill>
              <a:latin typeface="Calibri"/>
            </a:endParaRPr>
          </a:p>
          <a:p>
            <a:pPr marL="126854" indent="-126854" defTabSz="1087396">
              <a:buFont typeface="Arial" pitchFamily="34" charset="0"/>
              <a:buChar char="•"/>
            </a:pPr>
            <a:endParaRPr lang="fr-FR" sz="1332" dirty="0">
              <a:solidFill>
                <a:prstClr val="black"/>
              </a:solidFill>
              <a:latin typeface="Calibri"/>
            </a:endParaRPr>
          </a:p>
          <a:p>
            <a:pPr marL="126854" indent="-126854" defTabSz="1087396">
              <a:buFont typeface="Arial" pitchFamily="34" charset="0"/>
              <a:buChar char="•"/>
            </a:pPr>
            <a:endParaRPr lang="fr-FR" sz="1332" dirty="0">
              <a:solidFill>
                <a:prstClr val="black"/>
              </a:solidFill>
              <a:latin typeface="Calibri"/>
            </a:endParaRPr>
          </a:p>
          <a:p>
            <a:pPr marL="126854" indent="-126854" defTabSz="1087396">
              <a:buFont typeface="Arial" pitchFamily="34" charset="0"/>
              <a:buChar char="•"/>
            </a:pPr>
            <a:endParaRPr lang="en-GB" sz="1332" dirty="0">
              <a:solidFill>
                <a:prstClr val="black"/>
              </a:solidFill>
              <a:latin typeface="Calibri"/>
            </a:endParaRPr>
          </a:p>
        </p:txBody>
      </p:sp>
      <p:sp>
        <p:nvSpPr>
          <p:cNvPr id="27" name="Rectangle 26"/>
          <p:cNvSpPr/>
          <p:nvPr/>
        </p:nvSpPr>
        <p:spPr>
          <a:xfrm>
            <a:off x="6191907" y="3449887"/>
            <a:ext cx="2589491" cy="3167214"/>
          </a:xfrm>
          <a:prstGeom prst="rect">
            <a:avLst/>
          </a:prstGeom>
        </p:spPr>
        <p:txBody>
          <a:bodyPr wrap="square">
            <a:spAutoFit/>
          </a:bodyPr>
          <a:lstStyle/>
          <a:p>
            <a:pPr marL="126854" indent="-126854" defTabSz="1087396">
              <a:buFont typeface="Arial" pitchFamily="34" charset="0"/>
              <a:buChar char="•"/>
            </a:pPr>
            <a:r>
              <a:rPr lang="en-GB" sz="1332" dirty="0">
                <a:solidFill>
                  <a:prstClr val="black"/>
                </a:solidFill>
                <a:latin typeface="Calibri"/>
              </a:rPr>
              <a:t>Alloy Grains sizes classification based on Computer Vision </a:t>
            </a:r>
          </a:p>
          <a:p>
            <a:pPr marL="126854" indent="-126854" defTabSz="1087396">
              <a:buFont typeface="Arial" pitchFamily="34" charset="0"/>
              <a:buChar char="•"/>
            </a:pPr>
            <a:endParaRPr lang="en-GB" sz="1332" dirty="0">
              <a:solidFill>
                <a:prstClr val="black"/>
              </a:solidFill>
              <a:latin typeface="Calibri"/>
            </a:endParaRPr>
          </a:p>
          <a:p>
            <a:pPr marL="126854" indent="-126854" defTabSz="1087396">
              <a:buFont typeface="Arial" pitchFamily="34" charset="0"/>
              <a:buChar char="•"/>
            </a:pPr>
            <a:r>
              <a:rPr lang="fr-FR" sz="1332" dirty="0" err="1">
                <a:solidFill>
                  <a:prstClr val="black"/>
                </a:solidFill>
                <a:latin typeface="Calibri"/>
              </a:rPr>
              <a:t>Striae</a:t>
            </a:r>
            <a:r>
              <a:rPr lang="fr-FR" sz="1332" dirty="0">
                <a:solidFill>
                  <a:prstClr val="black"/>
                </a:solidFill>
                <a:latin typeface="Calibri"/>
              </a:rPr>
              <a:t> </a:t>
            </a:r>
            <a:r>
              <a:rPr lang="fr-FR" sz="1332" dirty="0" err="1">
                <a:solidFill>
                  <a:prstClr val="black"/>
                </a:solidFill>
                <a:latin typeface="Calibri"/>
              </a:rPr>
              <a:t>detection</a:t>
            </a:r>
            <a:endParaRPr lang="fr-FR" sz="1332" dirty="0">
              <a:solidFill>
                <a:prstClr val="black"/>
              </a:solidFill>
              <a:latin typeface="Calibri"/>
            </a:endParaRPr>
          </a:p>
          <a:p>
            <a:pPr marL="126854" indent="-126854" defTabSz="1087396">
              <a:buFont typeface="Arial" pitchFamily="34" charset="0"/>
              <a:buChar char="•"/>
            </a:pPr>
            <a:endParaRPr lang="en-GB" sz="1332" dirty="0">
              <a:solidFill>
                <a:prstClr val="black"/>
              </a:solidFill>
              <a:latin typeface="Calibri"/>
            </a:endParaRPr>
          </a:p>
          <a:p>
            <a:pPr marL="126854" indent="-126854" defTabSz="1087396">
              <a:buFont typeface="Arial" pitchFamily="34" charset="0"/>
              <a:buChar char="•"/>
            </a:pPr>
            <a:r>
              <a:rPr lang="en-GB" sz="1332" dirty="0">
                <a:solidFill>
                  <a:prstClr val="black"/>
                </a:solidFill>
                <a:latin typeface="Calibri"/>
              </a:rPr>
              <a:t>Biometric Fraud detection finger print, 3D visage</a:t>
            </a:r>
          </a:p>
          <a:p>
            <a:pPr marL="126854" indent="-126854" defTabSz="1087396">
              <a:buFont typeface="Arial" pitchFamily="34" charset="0"/>
              <a:buChar char="•"/>
            </a:pPr>
            <a:endParaRPr lang="fr-FR" sz="1332" dirty="0">
              <a:solidFill>
                <a:prstClr val="black"/>
              </a:solidFill>
              <a:latin typeface="Calibri"/>
            </a:endParaRPr>
          </a:p>
          <a:p>
            <a:pPr marL="126854" indent="-126854" defTabSz="1087396">
              <a:buFont typeface="Arial" pitchFamily="34" charset="0"/>
              <a:buChar char="•"/>
            </a:pPr>
            <a:r>
              <a:rPr lang="fr-FR" sz="1332" dirty="0">
                <a:solidFill>
                  <a:prstClr val="black"/>
                </a:solidFill>
                <a:latin typeface="Calibri"/>
              </a:rPr>
              <a:t>Face recognition on Social Network</a:t>
            </a:r>
          </a:p>
          <a:p>
            <a:pPr marL="126854" indent="-126854" defTabSz="1087396">
              <a:buFont typeface="Arial" pitchFamily="34" charset="0"/>
              <a:buChar char="•"/>
            </a:pPr>
            <a:endParaRPr lang="fr-FR" sz="1332" dirty="0">
              <a:solidFill>
                <a:prstClr val="black"/>
              </a:solidFill>
              <a:latin typeface="Calibri"/>
            </a:endParaRPr>
          </a:p>
          <a:p>
            <a:pPr marL="126854" indent="-126854" defTabSz="1087396">
              <a:buFont typeface="Arial" pitchFamily="34" charset="0"/>
              <a:buChar char="•"/>
            </a:pPr>
            <a:r>
              <a:rPr lang="fr-FR" sz="1332" dirty="0">
                <a:solidFill>
                  <a:prstClr val="black"/>
                </a:solidFill>
                <a:latin typeface="Calibri"/>
              </a:rPr>
              <a:t>Event </a:t>
            </a:r>
            <a:r>
              <a:rPr lang="fr-FR" sz="1332" dirty="0" err="1">
                <a:solidFill>
                  <a:prstClr val="black"/>
                </a:solidFill>
                <a:latin typeface="Calibri"/>
              </a:rPr>
              <a:t>detection</a:t>
            </a:r>
            <a:r>
              <a:rPr lang="fr-FR" sz="1332" dirty="0">
                <a:solidFill>
                  <a:prstClr val="black"/>
                </a:solidFill>
                <a:latin typeface="Calibri"/>
              </a:rPr>
              <a:t> in Tweets and Web flow</a:t>
            </a:r>
            <a:endParaRPr lang="en-GB" sz="1332" dirty="0">
              <a:solidFill>
                <a:prstClr val="black"/>
              </a:solidFill>
              <a:latin typeface="Calibri"/>
            </a:endParaRPr>
          </a:p>
          <a:p>
            <a:pPr marL="126854" indent="-126854" defTabSz="1087396">
              <a:buFont typeface="Arial" pitchFamily="34" charset="0"/>
              <a:buChar char="•"/>
            </a:pPr>
            <a:endParaRPr lang="en-GB" sz="1332" dirty="0">
              <a:solidFill>
                <a:prstClr val="black"/>
              </a:solidFill>
              <a:latin typeface="Calibri"/>
            </a:endParaRPr>
          </a:p>
          <a:p>
            <a:pPr marL="126854" indent="-126854" defTabSz="1087396">
              <a:buFont typeface="Arial" pitchFamily="34" charset="0"/>
              <a:buChar char="•"/>
            </a:pPr>
            <a:r>
              <a:rPr lang="fr-FR" sz="1332" dirty="0">
                <a:solidFill>
                  <a:prstClr val="black"/>
                </a:solidFill>
                <a:latin typeface="Calibri"/>
              </a:rPr>
              <a:t>DBA</a:t>
            </a:r>
            <a:endParaRPr lang="en-GB" sz="1332" dirty="0">
              <a:solidFill>
                <a:prstClr val="black"/>
              </a:solidFill>
              <a:latin typeface="Calibri"/>
            </a:endParaRPr>
          </a:p>
        </p:txBody>
      </p:sp>
      <p:sp>
        <p:nvSpPr>
          <p:cNvPr id="28" name="Rectangle 27"/>
          <p:cNvSpPr/>
          <p:nvPr/>
        </p:nvSpPr>
        <p:spPr>
          <a:xfrm>
            <a:off x="9069119" y="3449886"/>
            <a:ext cx="2589491" cy="3167214"/>
          </a:xfrm>
          <a:prstGeom prst="rect">
            <a:avLst/>
          </a:prstGeom>
        </p:spPr>
        <p:txBody>
          <a:bodyPr wrap="square">
            <a:spAutoFit/>
          </a:bodyPr>
          <a:lstStyle/>
          <a:p>
            <a:pPr marL="126854" indent="-126854" defTabSz="1087396">
              <a:buFont typeface="Arial" pitchFamily="34" charset="0"/>
              <a:buChar char="•"/>
            </a:pPr>
            <a:r>
              <a:rPr lang="en-GB" sz="1332" dirty="0">
                <a:solidFill>
                  <a:prstClr val="black"/>
                </a:solidFill>
                <a:latin typeface="Calibri"/>
              </a:rPr>
              <a:t>Reliability Crisis anticipation</a:t>
            </a:r>
          </a:p>
          <a:p>
            <a:pPr marL="126854" indent="-126854" defTabSz="1087396">
              <a:buFont typeface="Arial" pitchFamily="34" charset="0"/>
              <a:buChar char="•"/>
            </a:pPr>
            <a:endParaRPr lang="en-GB" sz="1332" dirty="0">
              <a:solidFill>
                <a:prstClr val="black"/>
              </a:solidFill>
              <a:latin typeface="Calibri"/>
            </a:endParaRPr>
          </a:p>
          <a:p>
            <a:pPr marL="126854" indent="-126854" defTabSz="1087396">
              <a:buFont typeface="Arial" pitchFamily="34" charset="0"/>
              <a:buChar char="•"/>
            </a:pPr>
            <a:r>
              <a:rPr lang="en-GB" sz="1332" dirty="0">
                <a:solidFill>
                  <a:prstClr val="black"/>
                </a:solidFill>
                <a:latin typeface="Calibri"/>
              </a:rPr>
              <a:t>Optimisation of Data Cleaning</a:t>
            </a:r>
          </a:p>
          <a:p>
            <a:pPr marL="126854" indent="-126854" defTabSz="1087396">
              <a:buFont typeface="Arial" pitchFamily="34" charset="0"/>
              <a:buChar char="•"/>
            </a:pPr>
            <a:endParaRPr lang="en-GB" sz="1332" dirty="0">
              <a:solidFill>
                <a:prstClr val="black"/>
              </a:solidFill>
              <a:latin typeface="Calibri"/>
            </a:endParaRPr>
          </a:p>
          <a:p>
            <a:pPr marL="126854" indent="-126854" defTabSz="1087396">
              <a:buFont typeface="Arial" pitchFamily="34" charset="0"/>
              <a:buChar char="•"/>
            </a:pPr>
            <a:r>
              <a:rPr lang="en-GB" sz="1332" dirty="0">
                <a:solidFill>
                  <a:prstClr val="black"/>
                </a:solidFill>
                <a:latin typeface="Calibri"/>
              </a:rPr>
              <a:t>Operational Reliability Data analysis</a:t>
            </a:r>
          </a:p>
          <a:p>
            <a:pPr marL="126854" indent="-126854" defTabSz="1087396">
              <a:buFont typeface="Arial" pitchFamily="34" charset="0"/>
              <a:buChar char="•"/>
            </a:pPr>
            <a:endParaRPr lang="en-GB" sz="1332" dirty="0">
              <a:solidFill>
                <a:prstClr val="black"/>
              </a:solidFill>
              <a:latin typeface="Calibri"/>
            </a:endParaRPr>
          </a:p>
          <a:p>
            <a:pPr marL="126854" indent="-126854" defTabSz="1087396">
              <a:buFont typeface="Arial" pitchFamily="34" charset="0"/>
              <a:buChar char="•"/>
            </a:pPr>
            <a:r>
              <a:rPr lang="en-GB" sz="1332" dirty="0">
                <a:solidFill>
                  <a:prstClr val="black"/>
                </a:solidFill>
                <a:latin typeface="Calibri"/>
              </a:rPr>
              <a:t>Data Visualisation</a:t>
            </a:r>
          </a:p>
          <a:p>
            <a:pPr marL="126854" indent="-126854" defTabSz="1087396">
              <a:buFont typeface="Arial" pitchFamily="34" charset="0"/>
              <a:buChar char="•"/>
            </a:pPr>
            <a:endParaRPr lang="en-GB" sz="1332" dirty="0">
              <a:solidFill>
                <a:prstClr val="black"/>
              </a:solidFill>
              <a:latin typeface="Calibri"/>
            </a:endParaRPr>
          </a:p>
          <a:p>
            <a:pPr marL="126854" indent="-126854" defTabSz="1087396">
              <a:buFont typeface="Arial" pitchFamily="34" charset="0"/>
              <a:buChar char="•"/>
            </a:pPr>
            <a:r>
              <a:rPr lang="en-GB" sz="1332" dirty="0">
                <a:solidFill>
                  <a:prstClr val="black"/>
                </a:solidFill>
                <a:latin typeface="Calibri"/>
              </a:rPr>
              <a:t>Reduction of energy consumption</a:t>
            </a:r>
            <a:endParaRPr lang="fr-FR" sz="1332" dirty="0">
              <a:solidFill>
                <a:prstClr val="black"/>
              </a:solidFill>
              <a:latin typeface="Calibri"/>
            </a:endParaRPr>
          </a:p>
          <a:p>
            <a:pPr marL="126854" indent="-126854" defTabSz="1087396">
              <a:buFont typeface="Arial" pitchFamily="34" charset="0"/>
              <a:buChar char="•"/>
            </a:pPr>
            <a:endParaRPr lang="fr-FR" sz="1332" dirty="0">
              <a:solidFill>
                <a:prstClr val="black"/>
              </a:solidFill>
              <a:latin typeface="Calibri"/>
            </a:endParaRPr>
          </a:p>
          <a:p>
            <a:pPr marL="126854" indent="-126854" defTabSz="1087396">
              <a:buFont typeface="Arial" pitchFamily="34" charset="0"/>
              <a:buChar char="•"/>
            </a:pPr>
            <a:r>
              <a:rPr lang="fr-FR" sz="1332" dirty="0">
                <a:solidFill>
                  <a:prstClr val="black"/>
                </a:solidFill>
                <a:latin typeface="Calibri"/>
              </a:rPr>
              <a:t>Maintenance </a:t>
            </a:r>
            <a:r>
              <a:rPr lang="fr-FR" sz="1332" dirty="0" err="1">
                <a:solidFill>
                  <a:prstClr val="black"/>
                </a:solidFill>
                <a:latin typeface="Calibri"/>
              </a:rPr>
              <a:t>preparation</a:t>
            </a:r>
            <a:endParaRPr lang="fr-FR" sz="1332" dirty="0">
              <a:solidFill>
                <a:prstClr val="black"/>
              </a:solidFill>
              <a:latin typeface="Calibri"/>
            </a:endParaRPr>
          </a:p>
          <a:p>
            <a:pPr marL="126854" indent="-126854" defTabSz="1087396">
              <a:buFont typeface="Arial" pitchFamily="34" charset="0"/>
              <a:buChar char="•"/>
            </a:pPr>
            <a:endParaRPr lang="fr-FR" sz="1332" dirty="0">
              <a:solidFill>
                <a:prstClr val="black"/>
              </a:solidFill>
              <a:latin typeface="Calibri"/>
            </a:endParaRPr>
          </a:p>
          <a:p>
            <a:pPr marL="126854" indent="-126854" defTabSz="1087396">
              <a:buFont typeface="Arial" pitchFamily="34" charset="0"/>
              <a:buChar char="•"/>
            </a:pPr>
            <a:r>
              <a:rPr lang="fr-FR" sz="1332" dirty="0" err="1">
                <a:solidFill>
                  <a:prstClr val="black"/>
                </a:solidFill>
                <a:latin typeface="Calibri"/>
              </a:rPr>
              <a:t>Predictive</a:t>
            </a:r>
            <a:r>
              <a:rPr lang="fr-FR" sz="1332" dirty="0">
                <a:solidFill>
                  <a:prstClr val="black"/>
                </a:solidFill>
                <a:latin typeface="Calibri"/>
              </a:rPr>
              <a:t> Maintenance</a:t>
            </a:r>
            <a:endParaRPr lang="en-GB" sz="1332" dirty="0">
              <a:solidFill>
                <a:prstClr val="black"/>
              </a:solidFill>
              <a:latin typeface="Calibri"/>
            </a:endParaRPr>
          </a:p>
        </p:txBody>
      </p:sp>
      <p:pic>
        <p:nvPicPr>
          <p:cNvPr id="19" name="Image 18"/>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925741" y="1631892"/>
            <a:ext cx="901561" cy="901561"/>
          </a:xfrm>
          <a:prstGeom prst="rect">
            <a:avLst/>
          </a:prstGeom>
        </p:spPr>
      </p:pic>
      <p:pic>
        <p:nvPicPr>
          <p:cNvPr id="20" name="Picture 8" descr="Résultat de recherche d'images pour &quot;schneider electric&quot;"/>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5465240" y="1693908"/>
            <a:ext cx="1663929" cy="607335"/>
          </a:xfrm>
          <a:prstGeom prst="rect">
            <a:avLst/>
          </a:prstGeom>
          <a:noFill/>
          <a:extLst>
            <a:ext uri="{909E8E84-426E-40DD-AFC4-6F175D3DCCD1}">
              <a14:hiddenFill xmlns:a14="http://schemas.microsoft.com/office/drawing/2010/main">
                <a:solidFill>
                  <a:srgbClr val="FFFFFF"/>
                </a:solidFill>
              </a14:hiddenFill>
            </a:ext>
          </a:extLst>
        </p:spPr>
      </p:pic>
      <p:pic>
        <p:nvPicPr>
          <p:cNvPr id="3" name="Image 2"/>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66235" y="1771185"/>
            <a:ext cx="1731679" cy="1167139"/>
          </a:xfrm>
          <a:prstGeom prst="rect">
            <a:avLst/>
          </a:prstGeom>
        </p:spPr>
      </p:pic>
      <p:pic>
        <p:nvPicPr>
          <p:cNvPr id="5" name="Image 4"/>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337469" y="1511971"/>
            <a:ext cx="2416739" cy="837296"/>
          </a:xfrm>
          <a:prstGeom prst="rect">
            <a:avLst/>
          </a:prstGeom>
        </p:spPr>
      </p:pic>
    </p:spTree>
    <p:extLst>
      <p:ext uri="{BB962C8B-B14F-4D97-AF65-F5344CB8AC3E}">
        <p14:creationId xmlns:p14="http://schemas.microsoft.com/office/powerpoint/2010/main" val="2661730867"/>
      </p:ext>
    </p:extLst>
  </p:cSld>
  <p:clrMapOvr>
    <a:masterClrMapping/>
  </p:clrMapOvr>
  <p:transition advTm="5000"/>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1EBA5FEE-80B0-4E5A-BCB2-92D6A70EBF1B}"/>
              </a:ext>
            </a:extLst>
          </p:cNvPr>
          <p:cNvSpPr>
            <a:spLocks noGrp="1"/>
          </p:cNvSpPr>
          <p:nvPr>
            <p:ph type="body" sz="quarter" idx="11"/>
          </p:nvPr>
        </p:nvSpPr>
        <p:spPr>
          <a:xfrm>
            <a:off x="442913" y="360522"/>
            <a:ext cx="5419268" cy="1902287"/>
          </a:xfrm>
        </p:spPr>
        <p:txBody>
          <a:bodyPr/>
          <a:lstStyle/>
          <a:p>
            <a:r>
              <a:rPr lang="fr-FR" sz="3600" dirty="0">
                <a:latin typeface="Verdana" panose="020B0604030504040204" pitchFamily="34" charset="0"/>
                <a:ea typeface="Verdana" panose="020B0604030504040204" pitchFamily="34" charset="0"/>
                <a:cs typeface="Verdana" panose="020B0604030504040204" pitchFamily="34" charset="0"/>
              </a:rPr>
              <a:t>USE CASE </a:t>
            </a:r>
          </a:p>
          <a:p>
            <a:r>
              <a:rPr lang="fr-FR" sz="3600" dirty="0">
                <a:latin typeface="Verdana" panose="020B0604030504040204" pitchFamily="34" charset="0"/>
                <a:ea typeface="Verdana" panose="020B0604030504040204" pitchFamily="34" charset="0"/>
                <a:cs typeface="Verdana" panose="020B0604030504040204" pitchFamily="34" charset="0"/>
              </a:rPr>
              <a:t>PRÉSENTATION</a:t>
            </a:r>
          </a:p>
        </p:txBody>
      </p:sp>
    </p:spTree>
    <p:extLst>
      <p:ext uri="{BB962C8B-B14F-4D97-AF65-F5344CB8AC3E}">
        <p14:creationId xmlns:p14="http://schemas.microsoft.com/office/powerpoint/2010/main" val="23679887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4E2444-8E19-4632-9BD3-E51EE924F97A}"/>
              </a:ext>
            </a:extLst>
          </p:cNvPr>
          <p:cNvSpPr>
            <a:spLocks noGrp="1"/>
          </p:cNvSpPr>
          <p:nvPr>
            <p:ph type="title"/>
          </p:nvPr>
        </p:nvSpPr>
        <p:spPr/>
        <p:txBody>
          <a:bodyPr/>
          <a:lstStyle/>
          <a:p>
            <a:r>
              <a:rPr lang="en-US" dirty="0"/>
              <a:t>What is a use </a:t>
            </a:r>
            <a:r>
              <a:rPr lang="en-US"/>
              <a:t>case?</a:t>
            </a:r>
            <a:endParaRPr lang="en-US" dirty="0"/>
          </a:p>
        </p:txBody>
      </p:sp>
      <p:grpSp>
        <p:nvGrpSpPr>
          <p:cNvPr id="49" name="Group 48">
            <a:extLst>
              <a:ext uri="{FF2B5EF4-FFF2-40B4-BE49-F238E27FC236}">
                <a16:creationId xmlns:a16="http://schemas.microsoft.com/office/drawing/2014/main" id="{1540018C-C486-4232-9FAE-8B44304B5C7D}"/>
              </a:ext>
            </a:extLst>
          </p:cNvPr>
          <p:cNvGrpSpPr/>
          <p:nvPr/>
        </p:nvGrpSpPr>
        <p:grpSpPr>
          <a:xfrm>
            <a:off x="6312024" y="1557392"/>
            <a:ext cx="5616451" cy="3960000"/>
            <a:chOff x="6312024" y="1557992"/>
            <a:chExt cx="5616451" cy="3960000"/>
          </a:xfrm>
        </p:grpSpPr>
        <p:sp>
          <p:nvSpPr>
            <p:cNvPr id="28" name="Rectangle 27">
              <a:extLst>
                <a:ext uri="{FF2B5EF4-FFF2-40B4-BE49-F238E27FC236}">
                  <a16:creationId xmlns:a16="http://schemas.microsoft.com/office/drawing/2014/main" id="{71ECEDEF-E9D0-47E4-B684-EA2300AD2179}"/>
                </a:ext>
              </a:extLst>
            </p:cNvPr>
            <p:cNvSpPr/>
            <p:nvPr/>
          </p:nvSpPr>
          <p:spPr bwMode="auto">
            <a:xfrm>
              <a:off x="6917933" y="2348951"/>
              <a:ext cx="5010542" cy="792260"/>
            </a:xfrm>
            <a:prstGeom prst="rect">
              <a:avLst/>
            </a:prstGeom>
            <a:noFill/>
            <a:ln w="12700" cap="flat" cmpd="sng" algn="ctr">
              <a:noFill/>
              <a:prstDash val="solid"/>
              <a:round/>
              <a:headEnd type="none" w="sm" len="sm"/>
              <a:tailEnd type="none" w="sm" len="sm"/>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fontAlgn="base">
                <a:spcBef>
                  <a:spcPct val="0"/>
                </a:spcBef>
                <a:spcAft>
                  <a:spcPct val="0"/>
                </a:spcAft>
              </a:pPr>
              <a:r>
                <a:rPr lang="en-US" sz="1600" b="1" dirty="0">
                  <a:solidFill>
                    <a:srgbClr val="505150">
                      <a:lumMod val="50000"/>
                    </a:srgbClr>
                  </a:solidFill>
                  <a:ea typeface="ＭＳ Ｐゴシック" pitchFamily="34" charset="-128"/>
                </a:rPr>
                <a:t>Fuel</a:t>
              </a:r>
              <a:r>
                <a:rPr lang="en-US" sz="1600" dirty="0">
                  <a:solidFill>
                    <a:srgbClr val="505150">
                      <a:lumMod val="50000"/>
                    </a:srgbClr>
                  </a:solidFill>
                  <a:ea typeface="ＭＳ Ｐゴシック" pitchFamily="34" charset="-128"/>
                </a:rPr>
                <a:t/>
              </a:r>
              <a:br>
                <a:rPr lang="en-US" sz="1600" dirty="0">
                  <a:solidFill>
                    <a:srgbClr val="505150">
                      <a:lumMod val="50000"/>
                    </a:srgbClr>
                  </a:solidFill>
                  <a:ea typeface="ＭＳ Ｐゴシック" pitchFamily="34" charset="-128"/>
                </a:rPr>
              </a:br>
              <a:r>
                <a:rPr lang="en-US" sz="1600" dirty="0">
                  <a:solidFill>
                    <a:srgbClr val="505150">
                      <a:lumMod val="60000"/>
                      <a:lumOff val="40000"/>
                    </a:srgbClr>
                  </a:solidFill>
                  <a:ea typeface="ＭＳ Ｐゴシック" pitchFamily="34" charset="-128"/>
                </a:rPr>
                <a:t>Comprehensive data sources</a:t>
              </a:r>
            </a:p>
          </p:txBody>
        </p:sp>
        <p:sp>
          <p:nvSpPr>
            <p:cNvPr id="30" name="Rectangle 29">
              <a:extLst>
                <a:ext uri="{FF2B5EF4-FFF2-40B4-BE49-F238E27FC236}">
                  <a16:creationId xmlns:a16="http://schemas.microsoft.com/office/drawing/2014/main" id="{0FFDB941-32C5-42CB-A97D-FEC62E993969}"/>
                </a:ext>
              </a:extLst>
            </p:cNvPr>
            <p:cNvSpPr/>
            <p:nvPr/>
          </p:nvSpPr>
          <p:spPr bwMode="auto">
            <a:xfrm>
              <a:off x="6917933" y="3141212"/>
              <a:ext cx="5010542" cy="792260"/>
            </a:xfrm>
            <a:prstGeom prst="rect">
              <a:avLst/>
            </a:prstGeom>
            <a:noFill/>
            <a:ln w="12700" cap="flat" cmpd="sng" algn="ctr">
              <a:noFill/>
              <a:prstDash val="solid"/>
              <a:round/>
              <a:headEnd type="none" w="sm" len="sm"/>
              <a:tailEnd type="none" w="sm" len="sm"/>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fontAlgn="base">
                <a:spcBef>
                  <a:spcPct val="0"/>
                </a:spcBef>
                <a:spcAft>
                  <a:spcPct val="0"/>
                </a:spcAft>
              </a:pPr>
              <a:r>
                <a:rPr lang="en-US" sz="1600" b="1">
                  <a:solidFill>
                    <a:srgbClr val="505150">
                      <a:lumMod val="50000"/>
                    </a:srgbClr>
                  </a:solidFill>
                  <a:ea typeface="ＭＳ Ｐゴシック" pitchFamily="34" charset="-128"/>
                </a:rPr>
                <a:t>Technical team</a:t>
              </a:r>
              <a:r>
                <a:rPr lang="en-US" sz="1600">
                  <a:solidFill>
                    <a:srgbClr val="505150">
                      <a:lumMod val="50000"/>
                    </a:srgbClr>
                  </a:solidFill>
                  <a:ea typeface="ＭＳ Ｐゴシック" pitchFamily="34" charset="-128"/>
                </a:rPr>
                <a:t/>
              </a:r>
              <a:br>
                <a:rPr lang="en-US" sz="1600">
                  <a:solidFill>
                    <a:srgbClr val="505150">
                      <a:lumMod val="50000"/>
                    </a:srgbClr>
                  </a:solidFill>
                  <a:ea typeface="ＭＳ Ｐゴシック" pitchFamily="34" charset="-128"/>
                </a:rPr>
              </a:br>
              <a:r>
                <a:rPr lang="en-US" sz="1600">
                  <a:solidFill>
                    <a:srgbClr val="505150">
                      <a:lumMod val="60000"/>
                      <a:lumOff val="40000"/>
                    </a:srgbClr>
                  </a:solidFill>
                  <a:ea typeface="ＭＳ Ｐゴシック" pitchFamily="34" charset="-128"/>
                </a:rPr>
                <a:t>Advanced analytics capability</a:t>
              </a:r>
              <a:endParaRPr lang="en-US" sz="1600" b="1">
                <a:solidFill>
                  <a:srgbClr val="505150">
                    <a:lumMod val="50000"/>
                  </a:srgbClr>
                </a:solidFill>
                <a:ea typeface="ＭＳ Ｐゴシック" pitchFamily="34" charset="-128"/>
              </a:endParaRPr>
            </a:p>
          </p:txBody>
        </p:sp>
        <p:sp>
          <p:nvSpPr>
            <p:cNvPr id="32" name="Rectangle 31">
              <a:extLst>
                <a:ext uri="{FF2B5EF4-FFF2-40B4-BE49-F238E27FC236}">
                  <a16:creationId xmlns:a16="http://schemas.microsoft.com/office/drawing/2014/main" id="{DA6060BD-BEC0-424E-B579-DAD86C5E5A10}"/>
                </a:ext>
              </a:extLst>
            </p:cNvPr>
            <p:cNvSpPr/>
            <p:nvPr/>
          </p:nvSpPr>
          <p:spPr bwMode="auto">
            <a:xfrm>
              <a:off x="6917933" y="3934772"/>
              <a:ext cx="5010542" cy="792260"/>
            </a:xfrm>
            <a:prstGeom prst="rect">
              <a:avLst/>
            </a:prstGeom>
            <a:noFill/>
            <a:ln w="12700" cap="flat" cmpd="sng" algn="ctr">
              <a:noFill/>
              <a:prstDash val="solid"/>
              <a:round/>
              <a:headEnd type="none" w="sm" len="sm"/>
              <a:tailEnd type="none" w="sm" len="sm"/>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fontAlgn="base">
                <a:spcBef>
                  <a:spcPct val="0"/>
                </a:spcBef>
                <a:spcAft>
                  <a:spcPct val="0"/>
                </a:spcAft>
              </a:pPr>
              <a:r>
                <a:rPr lang="en-US" sz="1600" b="1" dirty="0">
                  <a:solidFill>
                    <a:srgbClr val="505150">
                      <a:lumMod val="50000"/>
                    </a:srgbClr>
                  </a:solidFill>
                  <a:ea typeface="ＭＳ Ｐゴシック" pitchFamily="34" charset="-128"/>
                </a:rPr>
                <a:t>Motor</a:t>
              </a:r>
              <a:r>
                <a:rPr lang="en-US" sz="1600" dirty="0">
                  <a:solidFill>
                    <a:srgbClr val="505150">
                      <a:lumMod val="50000"/>
                    </a:srgbClr>
                  </a:solidFill>
                  <a:ea typeface="ＭＳ Ｐゴシック" pitchFamily="34" charset="-128"/>
                </a:rPr>
                <a:t/>
              </a:r>
              <a:br>
                <a:rPr lang="en-US" sz="1600" dirty="0">
                  <a:solidFill>
                    <a:srgbClr val="505150">
                      <a:lumMod val="50000"/>
                    </a:srgbClr>
                  </a:solidFill>
                  <a:ea typeface="ＭＳ Ｐゴシック" pitchFamily="34" charset="-128"/>
                </a:rPr>
              </a:br>
              <a:r>
                <a:rPr lang="en-US" sz="1600" dirty="0">
                  <a:solidFill>
                    <a:srgbClr val="505150">
                      <a:lumMod val="60000"/>
                      <a:lumOff val="40000"/>
                    </a:srgbClr>
                  </a:solidFill>
                  <a:ea typeface="ＭＳ Ｐゴシック" pitchFamily="34" charset="-128"/>
                </a:rPr>
                <a:t>Robust technical platforms</a:t>
              </a:r>
            </a:p>
          </p:txBody>
        </p:sp>
        <p:sp>
          <p:nvSpPr>
            <p:cNvPr id="34" name="Rectangle 33">
              <a:extLst>
                <a:ext uri="{FF2B5EF4-FFF2-40B4-BE49-F238E27FC236}">
                  <a16:creationId xmlns:a16="http://schemas.microsoft.com/office/drawing/2014/main" id="{D7740FC5-9CEE-487E-B512-3B73C497E047}"/>
                </a:ext>
              </a:extLst>
            </p:cNvPr>
            <p:cNvSpPr/>
            <p:nvPr/>
          </p:nvSpPr>
          <p:spPr bwMode="auto">
            <a:xfrm>
              <a:off x="6917933" y="1557992"/>
              <a:ext cx="5010542" cy="792260"/>
            </a:xfrm>
            <a:prstGeom prst="rect">
              <a:avLst/>
            </a:prstGeom>
            <a:noFill/>
            <a:ln w="12700" cap="flat" cmpd="sng" algn="ctr">
              <a:noFill/>
              <a:prstDash val="solid"/>
              <a:round/>
              <a:headEnd type="none" w="sm" len="sm"/>
              <a:tailEnd type="none" w="sm" len="sm"/>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fontAlgn="base">
                <a:spcBef>
                  <a:spcPct val="0"/>
                </a:spcBef>
                <a:spcAft>
                  <a:spcPct val="0"/>
                </a:spcAft>
              </a:pPr>
              <a:r>
                <a:rPr lang="en-US" sz="1600" b="1" dirty="0">
                  <a:solidFill>
                    <a:srgbClr val="505150">
                      <a:lumMod val="50000"/>
                    </a:srgbClr>
                  </a:solidFill>
                  <a:ea typeface="ＭＳ Ｐゴシック" pitchFamily="34" charset="-128"/>
                </a:rPr>
                <a:t>Driver</a:t>
              </a:r>
              <a:r>
                <a:rPr lang="en-US" sz="1600" dirty="0">
                  <a:solidFill>
                    <a:srgbClr val="505150">
                      <a:lumMod val="50000"/>
                    </a:srgbClr>
                  </a:solidFill>
                  <a:ea typeface="ＭＳ Ｐゴシック" pitchFamily="34" charset="-128"/>
                </a:rPr>
                <a:t/>
              </a:r>
              <a:br>
                <a:rPr lang="en-US" sz="1600" dirty="0">
                  <a:solidFill>
                    <a:srgbClr val="505150">
                      <a:lumMod val="50000"/>
                    </a:srgbClr>
                  </a:solidFill>
                  <a:ea typeface="ＭＳ Ｐゴシック" pitchFamily="34" charset="-128"/>
                </a:rPr>
              </a:br>
              <a:r>
                <a:rPr lang="en-US" sz="1600" dirty="0">
                  <a:solidFill>
                    <a:srgbClr val="505150">
                      <a:lumMod val="60000"/>
                      <a:lumOff val="40000"/>
                    </a:srgbClr>
                  </a:solidFill>
                  <a:ea typeface="ＭＳ Ｐゴシック" pitchFamily="34" charset="-128"/>
                </a:rPr>
                <a:t>Identified end-users</a:t>
              </a:r>
            </a:p>
          </p:txBody>
        </p:sp>
        <p:sp>
          <p:nvSpPr>
            <p:cNvPr id="35" name="Rectangle 34">
              <a:extLst>
                <a:ext uri="{FF2B5EF4-FFF2-40B4-BE49-F238E27FC236}">
                  <a16:creationId xmlns:a16="http://schemas.microsoft.com/office/drawing/2014/main" id="{2474DA93-9A1A-42FC-B383-C3D6CA11256F}"/>
                </a:ext>
              </a:extLst>
            </p:cNvPr>
            <p:cNvSpPr/>
            <p:nvPr/>
          </p:nvSpPr>
          <p:spPr bwMode="auto">
            <a:xfrm>
              <a:off x="6917933" y="4725732"/>
              <a:ext cx="5010542" cy="792260"/>
            </a:xfrm>
            <a:prstGeom prst="rect">
              <a:avLst/>
            </a:prstGeom>
            <a:noFill/>
            <a:ln w="12700" cap="flat" cmpd="sng" algn="ctr">
              <a:noFill/>
              <a:prstDash val="solid"/>
              <a:round/>
              <a:headEnd type="none" w="sm" len="sm"/>
              <a:tailEnd type="none" w="sm" len="sm"/>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fontAlgn="base">
                <a:spcBef>
                  <a:spcPct val="0"/>
                </a:spcBef>
                <a:spcAft>
                  <a:spcPct val="0"/>
                </a:spcAft>
              </a:pPr>
              <a:r>
                <a:rPr lang="en-US" sz="1600" b="1">
                  <a:solidFill>
                    <a:srgbClr val="505150">
                      <a:lumMod val="50000"/>
                    </a:srgbClr>
                  </a:solidFill>
                  <a:ea typeface="ＭＳ Ｐゴシック" pitchFamily="34" charset="-128"/>
                </a:rPr>
                <a:t>Tires, wheel</a:t>
              </a:r>
              <a:r>
                <a:rPr lang="en-US" sz="1600">
                  <a:solidFill>
                    <a:srgbClr val="505150">
                      <a:lumMod val="50000"/>
                    </a:srgbClr>
                  </a:solidFill>
                  <a:ea typeface="ＭＳ Ｐゴシック" pitchFamily="34" charset="-128"/>
                </a:rPr>
                <a:t/>
              </a:r>
              <a:br>
                <a:rPr lang="en-US" sz="1600">
                  <a:solidFill>
                    <a:srgbClr val="505150">
                      <a:lumMod val="50000"/>
                    </a:srgbClr>
                  </a:solidFill>
                  <a:ea typeface="ＭＳ Ｐゴシック" pitchFamily="34" charset="-128"/>
                </a:rPr>
              </a:br>
              <a:r>
                <a:rPr lang="en-US" sz="1600">
                  <a:solidFill>
                    <a:srgbClr val="505150">
                      <a:lumMod val="60000"/>
                      <a:lumOff val="40000"/>
                    </a:srgbClr>
                  </a:solidFill>
                  <a:ea typeface="ＭＳ Ｐゴシック" pitchFamily="34" charset="-128"/>
                </a:rPr>
                <a:t>Digital solutions &amp; touchpoints</a:t>
              </a:r>
            </a:p>
          </p:txBody>
        </p:sp>
        <p:grpSp>
          <p:nvGrpSpPr>
            <p:cNvPr id="48" name="Group 47">
              <a:extLst>
                <a:ext uri="{FF2B5EF4-FFF2-40B4-BE49-F238E27FC236}">
                  <a16:creationId xmlns:a16="http://schemas.microsoft.com/office/drawing/2014/main" id="{6899D3F8-66C9-4B2B-BE0B-5CC297F5F599}"/>
                </a:ext>
              </a:extLst>
            </p:cNvPr>
            <p:cNvGrpSpPr/>
            <p:nvPr/>
          </p:nvGrpSpPr>
          <p:grpSpPr>
            <a:xfrm>
              <a:off x="6312024" y="1775976"/>
              <a:ext cx="356292" cy="3524032"/>
              <a:chOff x="6578275" y="1775976"/>
              <a:chExt cx="356292" cy="3524032"/>
            </a:xfrm>
          </p:grpSpPr>
          <p:sp>
            <p:nvSpPr>
              <p:cNvPr id="27" name="Oval 26">
                <a:extLst>
                  <a:ext uri="{FF2B5EF4-FFF2-40B4-BE49-F238E27FC236}">
                    <a16:creationId xmlns:a16="http://schemas.microsoft.com/office/drawing/2014/main" id="{78D35561-D58D-42A6-8108-0D6B079ACABB}"/>
                  </a:ext>
                </a:extLst>
              </p:cNvPr>
              <p:cNvSpPr/>
              <p:nvPr/>
            </p:nvSpPr>
            <p:spPr bwMode="auto">
              <a:xfrm>
                <a:off x="6578275" y="2566935"/>
                <a:ext cx="356292" cy="356292"/>
              </a:xfrm>
              <a:prstGeom prst="ellipse">
                <a:avLst/>
              </a:prstGeom>
              <a:solidFill>
                <a:srgbClr val="009AC7"/>
              </a:solidFill>
              <a:ln w="25400" cap="flat" cmpd="sng" algn="ctr">
                <a:solidFill>
                  <a:srgbClr val="FFFFFE"/>
                </a:solidFill>
                <a:prstDash val="solid"/>
                <a:round/>
                <a:headEnd type="none" w="sm" len="sm"/>
                <a:tailEnd type="none" w="sm" len="sm"/>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marL="0" marR="0" lvl="0" indent="0" algn="ctr" defTabSz="457200" eaLnBrk="1" fontAlgn="base" latinLnBrk="0" hangingPunct="1">
                  <a:lnSpc>
                    <a:spcPct val="100000"/>
                  </a:lnSpc>
                  <a:spcBef>
                    <a:spcPct val="0"/>
                  </a:spcBef>
                  <a:spcAft>
                    <a:spcPct val="0"/>
                  </a:spcAft>
                  <a:buClrTx/>
                  <a:buSzTx/>
                  <a:buFontTx/>
                  <a:buNone/>
                  <a:tabLst/>
                  <a:defRPr/>
                </a:pPr>
                <a:r>
                  <a:rPr kumimoji="0" lang="en-US" sz="1600" b="1" i="0" u="none" strike="noStrike" kern="0" cap="none" spc="0" normalizeH="0" baseline="0" noProof="0">
                    <a:ln>
                      <a:noFill/>
                    </a:ln>
                    <a:solidFill>
                      <a:srgbClr val="FFFFFE"/>
                    </a:solidFill>
                    <a:effectLst/>
                    <a:uLnTx/>
                    <a:uFillTx/>
                    <a:ea typeface="ＭＳ Ｐゴシック" pitchFamily="34" charset="-128"/>
                  </a:rPr>
                  <a:t>2</a:t>
                </a:r>
              </a:p>
            </p:txBody>
          </p:sp>
          <p:sp>
            <p:nvSpPr>
              <p:cNvPr id="29" name="Oval 28">
                <a:extLst>
                  <a:ext uri="{FF2B5EF4-FFF2-40B4-BE49-F238E27FC236}">
                    <a16:creationId xmlns:a16="http://schemas.microsoft.com/office/drawing/2014/main" id="{F4B86357-CCCC-4F81-938F-44ABDC3F2DAB}"/>
                  </a:ext>
                </a:extLst>
              </p:cNvPr>
              <p:cNvSpPr/>
              <p:nvPr/>
            </p:nvSpPr>
            <p:spPr bwMode="auto">
              <a:xfrm>
                <a:off x="6578275" y="3359196"/>
                <a:ext cx="356292" cy="356292"/>
              </a:xfrm>
              <a:prstGeom prst="ellipse">
                <a:avLst/>
              </a:prstGeom>
              <a:solidFill>
                <a:srgbClr val="009AC7"/>
              </a:solidFill>
              <a:ln w="25400" cap="flat" cmpd="sng" algn="ctr">
                <a:solidFill>
                  <a:srgbClr val="FFFFFE"/>
                </a:solidFill>
                <a:prstDash val="solid"/>
                <a:round/>
                <a:headEnd type="none" w="sm" len="sm"/>
                <a:tailEnd type="none" w="sm" len="sm"/>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marL="0" marR="0" lvl="0" indent="0" algn="ctr" defTabSz="457200" eaLnBrk="1" fontAlgn="base" latinLnBrk="0" hangingPunct="1">
                  <a:lnSpc>
                    <a:spcPct val="100000"/>
                  </a:lnSpc>
                  <a:spcBef>
                    <a:spcPct val="0"/>
                  </a:spcBef>
                  <a:spcAft>
                    <a:spcPct val="0"/>
                  </a:spcAft>
                  <a:buClrTx/>
                  <a:buSzTx/>
                  <a:buFontTx/>
                  <a:buNone/>
                  <a:tabLst/>
                  <a:defRPr/>
                </a:pPr>
                <a:r>
                  <a:rPr kumimoji="0" lang="en-US" sz="1600" b="1" i="0" u="none" strike="noStrike" kern="0" cap="none" spc="0" normalizeH="0" baseline="0" noProof="0">
                    <a:ln>
                      <a:noFill/>
                    </a:ln>
                    <a:solidFill>
                      <a:srgbClr val="FFFFFE"/>
                    </a:solidFill>
                    <a:effectLst/>
                    <a:uLnTx/>
                    <a:uFillTx/>
                    <a:ea typeface="ＭＳ Ｐゴシック" pitchFamily="34" charset="-128"/>
                  </a:rPr>
                  <a:t>3</a:t>
                </a:r>
              </a:p>
            </p:txBody>
          </p:sp>
          <p:sp>
            <p:nvSpPr>
              <p:cNvPr id="31" name="Oval 30">
                <a:extLst>
                  <a:ext uri="{FF2B5EF4-FFF2-40B4-BE49-F238E27FC236}">
                    <a16:creationId xmlns:a16="http://schemas.microsoft.com/office/drawing/2014/main" id="{8EE611FB-60D9-4DC7-AD04-66EBC955CC81}"/>
                  </a:ext>
                </a:extLst>
              </p:cNvPr>
              <p:cNvSpPr/>
              <p:nvPr/>
            </p:nvSpPr>
            <p:spPr bwMode="auto">
              <a:xfrm>
                <a:off x="6578275" y="4152756"/>
                <a:ext cx="356292" cy="356292"/>
              </a:xfrm>
              <a:prstGeom prst="ellipse">
                <a:avLst/>
              </a:prstGeom>
              <a:solidFill>
                <a:srgbClr val="009AC7"/>
              </a:solidFill>
              <a:ln w="25400" cap="flat" cmpd="sng" algn="ctr">
                <a:solidFill>
                  <a:srgbClr val="FFFFFE"/>
                </a:solidFill>
                <a:prstDash val="solid"/>
                <a:round/>
                <a:headEnd type="none" w="sm" len="sm"/>
                <a:tailEnd type="none" w="sm" len="sm"/>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marL="0" marR="0" lvl="0" indent="0" algn="ctr" defTabSz="457200" eaLnBrk="1" fontAlgn="base" latinLnBrk="0" hangingPunct="1">
                  <a:lnSpc>
                    <a:spcPct val="100000"/>
                  </a:lnSpc>
                  <a:spcBef>
                    <a:spcPct val="0"/>
                  </a:spcBef>
                  <a:spcAft>
                    <a:spcPct val="0"/>
                  </a:spcAft>
                  <a:buClrTx/>
                  <a:buSzTx/>
                  <a:buFontTx/>
                  <a:buNone/>
                  <a:tabLst/>
                  <a:defRPr/>
                </a:pPr>
                <a:r>
                  <a:rPr kumimoji="0" lang="en-US" sz="1600" b="1" i="0" u="none" strike="noStrike" kern="0" cap="none" spc="0" normalizeH="0" baseline="0" noProof="0">
                    <a:ln>
                      <a:noFill/>
                    </a:ln>
                    <a:solidFill>
                      <a:srgbClr val="FFFFFE"/>
                    </a:solidFill>
                    <a:effectLst/>
                    <a:uLnTx/>
                    <a:uFillTx/>
                    <a:ea typeface="ＭＳ Ｐゴシック" pitchFamily="34" charset="-128"/>
                  </a:rPr>
                  <a:t>4</a:t>
                </a:r>
              </a:p>
            </p:txBody>
          </p:sp>
          <p:sp>
            <p:nvSpPr>
              <p:cNvPr id="33" name="Oval 32">
                <a:extLst>
                  <a:ext uri="{FF2B5EF4-FFF2-40B4-BE49-F238E27FC236}">
                    <a16:creationId xmlns:a16="http://schemas.microsoft.com/office/drawing/2014/main" id="{748ECFA8-4298-4050-B174-CC0F86CF9B6A}"/>
                  </a:ext>
                </a:extLst>
              </p:cNvPr>
              <p:cNvSpPr/>
              <p:nvPr/>
            </p:nvSpPr>
            <p:spPr bwMode="auto">
              <a:xfrm>
                <a:off x="6578275" y="1775976"/>
                <a:ext cx="356292" cy="356292"/>
              </a:xfrm>
              <a:prstGeom prst="ellipse">
                <a:avLst/>
              </a:prstGeom>
              <a:solidFill>
                <a:srgbClr val="009AC7"/>
              </a:solidFill>
              <a:ln w="25400" cap="flat" cmpd="sng" algn="ctr">
                <a:solidFill>
                  <a:srgbClr val="FFFFFE"/>
                </a:solidFill>
                <a:prstDash val="solid"/>
                <a:round/>
                <a:headEnd type="none" w="sm" len="sm"/>
                <a:tailEnd type="none" w="sm" len="sm"/>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marL="0" marR="0" lvl="0" indent="0" algn="ctr" defTabSz="457200" eaLnBrk="1" fontAlgn="base" latinLnBrk="0" hangingPunct="1">
                  <a:lnSpc>
                    <a:spcPct val="100000"/>
                  </a:lnSpc>
                  <a:spcBef>
                    <a:spcPct val="0"/>
                  </a:spcBef>
                  <a:spcAft>
                    <a:spcPct val="0"/>
                  </a:spcAft>
                  <a:buClrTx/>
                  <a:buSzTx/>
                  <a:buFontTx/>
                  <a:buNone/>
                  <a:tabLst/>
                  <a:defRPr/>
                </a:pPr>
                <a:r>
                  <a:rPr kumimoji="0" lang="en-US" sz="1600" b="1" i="0" u="none" strike="noStrike" kern="0" cap="none" spc="0" normalizeH="0" baseline="0" noProof="0">
                    <a:ln>
                      <a:noFill/>
                    </a:ln>
                    <a:solidFill>
                      <a:srgbClr val="FFFFFE"/>
                    </a:solidFill>
                    <a:effectLst/>
                    <a:uLnTx/>
                    <a:uFillTx/>
                    <a:ea typeface="ＭＳ Ｐゴシック" pitchFamily="34" charset="-128"/>
                  </a:rPr>
                  <a:t>1</a:t>
                </a:r>
              </a:p>
            </p:txBody>
          </p:sp>
          <p:sp>
            <p:nvSpPr>
              <p:cNvPr id="36" name="Oval 35">
                <a:extLst>
                  <a:ext uri="{FF2B5EF4-FFF2-40B4-BE49-F238E27FC236}">
                    <a16:creationId xmlns:a16="http://schemas.microsoft.com/office/drawing/2014/main" id="{4C08E676-B7DE-4ED2-9008-EDDCEF76DCBB}"/>
                  </a:ext>
                </a:extLst>
              </p:cNvPr>
              <p:cNvSpPr/>
              <p:nvPr/>
            </p:nvSpPr>
            <p:spPr bwMode="auto">
              <a:xfrm>
                <a:off x="6578275" y="4943716"/>
                <a:ext cx="356292" cy="356292"/>
              </a:xfrm>
              <a:prstGeom prst="ellipse">
                <a:avLst/>
              </a:prstGeom>
              <a:solidFill>
                <a:srgbClr val="009AC7"/>
              </a:solidFill>
              <a:ln w="25400" cap="flat" cmpd="sng" algn="ctr">
                <a:solidFill>
                  <a:srgbClr val="FFFFFE"/>
                </a:solidFill>
                <a:prstDash val="solid"/>
                <a:round/>
                <a:headEnd type="none" w="sm" len="sm"/>
                <a:tailEnd type="none" w="sm" len="sm"/>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marL="0" marR="0" lvl="0" indent="0" algn="ctr" defTabSz="457200" eaLnBrk="1" fontAlgn="base" latinLnBrk="0" hangingPunct="1">
                  <a:lnSpc>
                    <a:spcPct val="100000"/>
                  </a:lnSpc>
                  <a:spcBef>
                    <a:spcPct val="0"/>
                  </a:spcBef>
                  <a:spcAft>
                    <a:spcPct val="0"/>
                  </a:spcAft>
                  <a:buClrTx/>
                  <a:buSzTx/>
                  <a:buFontTx/>
                  <a:buNone/>
                  <a:tabLst/>
                  <a:defRPr/>
                </a:pPr>
                <a:r>
                  <a:rPr kumimoji="0" lang="en-US" sz="1600" b="1" i="0" u="none" strike="noStrike" kern="0" cap="none" spc="0" normalizeH="0" baseline="0" noProof="0">
                    <a:ln>
                      <a:noFill/>
                    </a:ln>
                    <a:solidFill>
                      <a:srgbClr val="FFFFFE"/>
                    </a:solidFill>
                    <a:effectLst/>
                    <a:uLnTx/>
                    <a:uFillTx/>
                    <a:ea typeface="ＭＳ Ｐゴシック" pitchFamily="34" charset="-128"/>
                  </a:rPr>
                  <a:t>5</a:t>
                </a:r>
              </a:p>
            </p:txBody>
          </p:sp>
        </p:grpSp>
      </p:grpSp>
      <p:grpSp>
        <p:nvGrpSpPr>
          <p:cNvPr id="4" name="Groupe 3"/>
          <p:cNvGrpSpPr/>
          <p:nvPr/>
        </p:nvGrpSpPr>
        <p:grpSpPr>
          <a:xfrm>
            <a:off x="551384" y="1556792"/>
            <a:ext cx="5149851" cy="3961200"/>
            <a:chOff x="551384" y="1556792"/>
            <a:chExt cx="5149851" cy="3961200"/>
          </a:xfrm>
        </p:grpSpPr>
        <p:pic>
          <p:nvPicPr>
            <p:cNvPr id="26" name="Picture 25">
              <a:extLst>
                <a:ext uri="{FF2B5EF4-FFF2-40B4-BE49-F238E27FC236}">
                  <a16:creationId xmlns:a16="http://schemas.microsoft.com/office/drawing/2014/main" id="{73BA5FD2-B04F-4576-88F3-57BC8E5F631A}"/>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4337" r="14408"/>
            <a:stretch/>
          </p:blipFill>
          <p:spPr>
            <a:xfrm>
              <a:off x="551384" y="1556792"/>
              <a:ext cx="5149851" cy="3961200"/>
            </a:xfrm>
            <a:prstGeom prst="rect">
              <a:avLst/>
            </a:prstGeom>
          </p:spPr>
        </p:pic>
        <p:grpSp>
          <p:nvGrpSpPr>
            <p:cNvPr id="37" name="Group 36">
              <a:extLst>
                <a:ext uri="{FF2B5EF4-FFF2-40B4-BE49-F238E27FC236}">
                  <a16:creationId xmlns:a16="http://schemas.microsoft.com/office/drawing/2014/main" id="{F6844AF5-C9F4-42B8-BFA7-ADB3365E5C61}"/>
                </a:ext>
              </a:extLst>
            </p:cNvPr>
            <p:cNvGrpSpPr/>
            <p:nvPr/>
          </p:nvGrpSpPr>
          <p:grpSpPr>
            <a:xfrm>
              <a:off x="1133754" y="2869979"/>
              <a:ext cx="4328062" cy="2492718"/>
              <a:chOff x="1096719" y="3103115"/>
              <a:chExt cx="4328062" cy="2492718"/>
            </a:xfrm>
          </p:grpSpPr>
          <p:sp>
            <p:nvSpPr>
              <p:cNvPr id="38" name="Rounded Rectangle 103">
                <a:extLst>
                  <a:ext uri="{FF2B5EF4-FFF2-40B4-BE49-F238E27FC236}">
                    <a16:creationId xmlns:a16="http://schemas.microsoft.com/office/drawing/2014/main" id="{00DC3FE1-65E6-41F4-8E38-AB98F47BB975}"/>
                  </a:ext>
                </a:extLst>
              </p:cNvPr>
              <p:cNvSpPr/>
              <p:nvPr/>
            </p:nvSpPr>
            <p:spPr bwMode="auto">
              <a:xfrm>
                <a:off x="4408781" y="4229643"/>
                <a:ext cx="1016000" cy="975360"/>
              </a:xfrm>
              <a:prstGeom prst="roundRect">
                <a:avLst/>
              </a:prstGeom>
              <a:noFill/>
              <a:ln w="25400" cap="flat" cmpd="sng" algn="ctr">
                <a:solidFill>
                  <a:srgbClr val="FFFFFE"/>
                </a:solidFill>
                <a:prstDash val="solid"/>
                <a:round/>
                <a:headEnd type="none" w="sm" len="sm"/>
                <a:tailEnd type="none" w="sm" len="sm"/>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505150"/>
                  </a:solidFill>
                  <a:effectLst/>
                  <a:uLnTx/>
                  <a:uFillTx/>
                  <a:ea typeface="ＭＳ Ｐゴシック" pitchFamily="34" charset="-128"/>
                </a:endParaRPr>
              </a:p>
            </p:txBody>
          </p:sp>
          <p:sp>
            <p:nvSpPr>
              <p:cNvPr id="39" name="Rounded Rectangle 104">
                <a:extLst>
                  <a:ext uri="{FF2B5EF4-FFF2-40B4-BE49-F238E27FC236}">
                    <a16:creationId xmlns:a16="http://schemas.microsoft.com/office/drawing/2014/main" id="{FA0C8A1B-8ADF-4465-BDC6-EE6AB35F2C35}"/>
                  </a:ext>
                </a:extLst>
              </p:cNvPr>
              <p:cNvSpPr/>
              <p:nvPr/>
            </p:nvSpPr>
            <p:spPr bwMode="auto">
              <a:xfrm>
                <a:off x="3186249" y="3264443"/>
                <a:ext cx="579120" cy="1402080"/>
              </a:xfrm>
              <a:prstGeom prst="roundRect">
                <a:avLst/>
              </a:prstGeom>
              <a:noFill/>
              <a:ln w="25400" cap="flat" cmpd="sng" algn="ctr">
                <a:solidFill>
                  <a:srgbClr val="FFFFFE"/>
                </a:solidFill>
                <a:prstDash val="solid"/>
                <a:round/>
                <a:headEnd type="none" w="sm" len="sm"/>
                <a:tailEnd type="none" w="sm" len="sm"/>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505150"/>
                  </a:solidFill>
                  <a:effectLst/>
                  <a:uLnTx/>
                  <a:uFillTx/>
                  <a:ea typeface="ＭＳ Ｐゴシック" pitchFamily="34" charset="-128"/>
                </a:endParaRPr>
              </a:p>
            </p:txBody>
          </p:sp>
          <p:sp>
            <p:nvSpPr>
              <p:cNvPr id="40" name="Rounded Rectangle 105">
                <a:extLst>
                  <a:ext uri="{FF2B5EF4-FFF2-40B4-BE49-F238E27FC236}">
                    <a16:creationId xmlns:a16="http://schemas.microsoft.com/office/drawing/2014/main" id="{08A25771-64A9-4590-ADBC-884482BFAD02}"/>
                  </a:ext>
                </a:extLst>
              </p:cNvPr>
              <p:cNvSpPr/>
              <p:nvPr/>
            </p:nvSpPr>
            <p:spPr bwMode="auto">
              <a:xfrm>
                <a:off x="1096719" y="3463845"/>
                <a:ext cx="1087118" cy="985520"/>
              </a:xfrm>
              <a:prstGeom prst="roundRect">
                <a:avLst/>
              </a:prstGeom>
              <a:noFill/>
              <a:ln w="25400" cap="flat" cmpd="sng" algn="ctr">
                <a:solidFill>
                  <a:srgbClr val="FFFFFE"/>
                </a:solidFill>
                <a:prstDash val="solid"/>
                <a:round/>
                <a:headEnd type="none" w="sm" len="sm"/>
                <a:tailEnd type="none" w="sm" len="sm"/>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505150"/>
                  </a:solidFill>
                  <a:effectLst/>
                  <a:uLnTx/>
                  <a:uFillTx/>
                  <a:ea typeface="ＭＳ Ｐゴシック" pitchFamily="34" charset="-128"/>
                </a:endParaRPr>
              </a:p>
            </p:txBody>
          </p:sp>
          <p:sp>
            <p:nvSpPr>
              <p:cNvPr id="41" name="Rounded Rectangle 106">
                <a:extLst>
                  <a:ext uri="{FF2B5EF4-FFF2-40B4-BE49-F238E27FC236}">
                    <a16:creationId xmlns:a16="http://schemas.microsoft.com/office/drawing/2014/main" id="{A75127E8-0F7B-45C2-9D05-434EC44BBC13}"/>
                  </a:ext>
                </a:extLst>
              </p:cNvPr>
              <p:cNvSpPr/>
              <p:nvPr/>
            </p:nvSpPr>
            <p:spPr bwMode="auto">
              <a:xfrm>
                <a:off x="2252393" y="3812605"/>
                <a:ext cx="629920" cy="288000"/>
              </a:xfrm>
              <a:prstGeom prst="roundRect">
                <a:avLst/>
              </a:prstGeom>
              <a:noFill/>
              <a:ln w="25400" cap="flat" cmpd="sng" algn="ctr">
                <a:solidFill>
                  <a:srgbClr val="FFFFFE"/>
                </a:solidFill>
                <a:prstDash val="solid"/>
                <a:round/>
                <a:headEnd type="none" w="sm" len="sm"/>
                <a:tailEnd type="none" w="sm" len="sm"/>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505150"/>
                  </a:solidFill>
                  <a:effectLst/>
                  <a:uLnTx/>
                  <a:uFillTx/>
                  <a:ea typeface="ＭＳ Ｐゴシック" pitchFamily="34" charset="-128"/>
                </a:endParaRPr>
              </a:p>
            </p:txBody>
          </p:sp>
          <p:sp>
            <p:nvSpPr>
              <p:cNvPr id="42" name="Oval 41">
                <a:extLst>
                  <a:ext uri="{FF2B5EF4-FFF2-40B4-BE49-F238E27FC236}">
                    <a16:creationId xmlns:a16="http://schemas.microsoft.com/office/drawing/2014/main" id="{AFE69CEB-9842-4E72-862B-C27CF58A3BD3}"/>
                  </a:ext>
                </a:extLst>
              </p:cNvPr>
              <p:cNvSpPr/>
              <p:nvPr/>
            </p:nvSpPr>
            <p:spPr bwMode="auto">
              <a:xfrm>
                <a:off x="1514278" y="3320273"/>
                <a:ext cx="252000" cy="252000"/>
              </a:xfrm>
              <a:prstGeom prst="ellipse">
                <a:avLst/>
              </a:prstGeom>
              <a:solidFill>
                <a:srgbClr val="009AC7"/>
              </a:solidFill>
              <a:ln w="25400" cap="flat" cmpd="sng" algn="ctr">
                <a:solidFill>
                  <a:srgbClr val="FFFFFE"/>
                </a:solidFill>
                <a:prstDash val="solid"/>
                <a:round/>
                <a:headEnd type="none" w="sm" len="sm"/>
                <a:tailEnd type="none" w="sm" len="sm"/>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marL="0" marR="0" lvl="0" indent="0" algn="ctr" defTabSz="457200" eaLnBrk="1" fontAlgn="base" latinLnBrk="0" hangingPunct="1">
                  <a:lnSpc>
                    <a:spcPct val="100000"/>
                  </a:lnSpc>
                  <a:spcBef>
                    <a:spcPct val="0"/>
                  </a:spcBef>
                  <a:spcAft>
                    <a:spcPct val="0"/>
                  </a:spcAft>
                  <a:buClrTx/>
                  <a:buSzTx/>
                  <a:buFontTx/>
                  <a:buNone/>
                  <a:tabLst/>
                  <a:defRPr/>
                </a:pPr>
                <a:r>
                  <a:rPr lang="en-US" sz="1200" b="1" kern="0">
                    <a:solidFill>
                      <a:srgbClr val="FFFFFE"/>
                    </a:solidFill>
                    <a:ea typeface="ＭＳ Ｐゴシック" pitchFamily="34" charset="-128"/>
                  </a:rPr>
                  <a:t>4</a:t>
                </a:r>
                <a:endParaRPr kumimoji="0" lang="en-US" sz="1200" b="1" i="0" u="none" strike="noStrike" kern="0" cap="none" spc="0" normalizeH="0" baseline="0" noProof="0">
                  <a:ln>
                    <a:noFill/>
                  </a:ln>
                  <a:solidFill>
                    <a:srgbClr val="FFFFFE"/>
                  </a:solidFill>
                  <a:effectLst/>
                  <a:uLnTx/>
                  <a:uFillTx/>
                  <a:ea typeface="ＭＳ Ｐゴシック" pitchFamily="34" charset="-128"/>
                </a:endParaRPr>
              </a:p>
            </p:txBody>
          </p:sp>
          <p:sp>
            <p:nvSpPr>
              <p:cNvPr id="43" name="Oval 42">
                <a:extLst>
                  <a:ext uri="{FF2B5EF4-FFF2-40B4-BE49-F238E27FC236}">
                    <a16:creationId xmlns:a16="http://schemas.microsoft.com/office/drawing/2014/main" id="{7FF6340A-69A0-46CA-96AB-46B4DAE9F5F0}"/>
                  </a:ext>
                </a:extLst>
              </p:cNvPr>
              <p:cNvSpPr/>
              <p:nvPr/>
            </p:nvSpPr>
            <p:spPr bwMode="auto">
              <a:xfrm>
                <a:off x="3349809" y="3103115"/>
                <a:ext cx="252000" cy="252000"/>
              </a:xfrm>
              <a:prstGeom prst="ellipse">
                <a:avLst/>
              </a:prstGeom>
              <a:solidFill>
                <a:srgbClr val="009AC7"/>
              </a:solidFill>
              <a:ln w="25400" cap="flat" cmpd="sng" algn="ctr">
                <a:solidFill>
                  <a:srgbClr val="FFFFFE"/>
                </a:solidFill>
                <a:prstDash val="solid"/>
                <a:round/>
                <a:headEnd type="none" w="sm" len="sm"/>
                <a:tailEnd type="none" w="sm" len="sm"/>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marL="0" marR="0" lvl="0" indent="0" algn="ctr" defTabSz="457200" eaLnBrk="1" fontAlgn="base" latinLnBrk="0" hangingPunct="1">
                  <a:lnSpc>
                    <a:spcPct val="100000"/>
                  </a:lnSpc>
                  <a:spcBef>
                    <a:spcPct val="0"/>
                  </a:spcBef>
                  <a:spcAft>
                    <a:spcPct val="0"/>
                  </a:spcAft>
                  <a:buClrTx/>
                  <a:buSzTx/>
                  <a:buFontTx/>
                  <a:buNone/>
                  <a:tabLst/>
                  <a:defRPr/>
                </a:pPr>
                <a:r>
                  <a:rPr kumimoji="0" lang="en-US" sz="1200" b="1" i="0" u="none" strike="noStrike" kern="0" cap="none" spc="0" normalizeH="0" baseline="0" noProof="0">
                    <a:ln>
                      <a:noFill/>
                    </a:ln>
                    <a:solidFill>
                      <a:srgbClr val="FFFFFE"/>
                    </a:solidFill>
                    <a:effectLst/>
                    <a:uLnTx/>
                    <a:uFillTx/>
                    <a:ea typeface="ＭＳ Ｐゴシック" pitchFamily="34" charset="-128"/>
                  </a:rPr>
                  <a:t>5</a:t>
                </a:r>
              </a:p>
            </p:txBody>
          </p:sp>
          <p:sp>
            <p:nvSpPr>
              <p:cNvPr id="44" name="Oval 43">
                <a:extLst>
                  <a:ext uri="{FF2B5EF4-FFF2-40B4-BE49-F238E27FC236}">
                    <a16:creationId xmlns:a16="http://schemas.microsoft.com/office/drawing/2014/main" id="{EF890A61-E8F5-4D3B-8057-0669B88C22B1}"/>
                  </a:ext>
                </a:extLst>
              </p:cNvPr>
              <p:cNvSpPr/>
              <p:nvPr/>
            </p:nvSpPr>
            <p:spPr bwMode="auto">
              <a:xfrm>
                <a:off x="2737409" y="3830605"/>
                <a:ext cx="252000" cy="252000"/>
              </a:xfrm>
              <a:prstGeom prst="ellipse">
                <a:avLst/>
              </a:prstGeom>
              <a:solidFill>
                <a:srgbClr val="009AC7"/>
              </a:solidFill>
              <a:ln w="25400" cap="flat" cmpd="sng" algn="ctr">
                <a:solidFill>
                  <a:srgbClr val="FFFFFE"/>
                </a:solidFill>
                <a:prstDash val="solid"/>
                <a:round/>
                <a:headEnd type="none" w="sm" len="sm"/>
                <a:tailEnd type="none" w="sm" len="sm"/>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marL="0" marR="0" lvl="0" indent="0" algn="ctr" defTabSz="457200" eaLnBrk="1" fontAlgn="base" latinLnBrk="0" hangingPunct="1">
                  <a:lnSpc>
                    <a:spcPct val="100000"/>
                  </a:lnSpc>
                  <a:spcBef>
                    <a:spcPct val="0"/>
                  </a:spcBef>
                  <a:spcAft>
                    <a:spcPct val="0"/>
                  </a:spcAft>
                  <a:buClrTx/>
                  <a:buSzTx/>
                  <a:buFontTx/>
                  <a:buNone/>
                  <a:tabLst/>
                  <a:defRPr/>
                </a:pPr>
                <a:r>
                  <a:rPr kumimoji="0" lang="en-US" sz="1200" b="1" i="0" u="none" strike="noStrike" kern="0" cap="none" spc="0" normalizeH="0" baseline="0" noProof="0">
                    <a:ln>
                      <a:noFill/>
                    </a:ln>
                    <a:solidFill>
                      <a:srgbClr val="FFFFFE"/>
                    </a:solidFill>
                    <a:effectLst/>
                    <a:uLnTx/>
                    <a:uFillTx/>
                    <a:ea typeface="ＭＳ Ｐゴシック" pitchFamily="34" charset="-128"/>
                  </a:rPr>
                  <a:t>1</a:t>
                </a:r>
              </a:p>
            </p:txBody>
          </p:sp>
          <p:sp>
            <p:nvSpPr>
              <p:cNvPr id="45" name="Oval 44">
                <a:extLst>
                  <a:ext uri="{FF2B5EF4-FFF2-40B4-BE49-F238E27FC236}">
                    <a16:creationId xmlns:a16="http://schemas.microsoft.com/office/drawing/2014/main" id="{9D4D49ED-CCC4-4943-9A3B-EC4BB82905B7}"/>
                  </a:ext>
                </a:extLst>
              </p:cNvPr>
              <p:cNvSpPr/>
              <p:nvPr/>
            </p:nvSpPr>
            <p:spPr bwMode="auto">
              <a:xfrm>
                <a:off x="4790781" y="4086071"/>
                <a:ext cx="252000" cy="252000"/>
              </a:xfrm>
              <a:prstGeom prst="ellipse">
                <a:avLst/>
              </a:prstGeom>
              <a:solidFill>
                <a:srgbClr val="009AC7"/>
              </a:solidFill>
              <a:ln w="25400" cap="flat" cmpd="sng" algn="ctr">
                <a:solidFill>
                  <a:srgbClr val="FFFFFE"/>
                </a:solidFill>
                <a:prstDash val="solid"/>
                <a:round/>
                <a:headEnd type="none" w="sm" len="sm"/>
                <a:tailEnd type="none" w="sm" len="sm"/>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marL="0" marR="0" lvl="0" indent="0" algn="ctr" defTabSz="457200" eaLnBrk="1" fontAlgn="base" latinLnBrk="0" hangingPunct="1">
                  <a:lnSpc>
                    <a:spcPct val="100000"/>
                  </a:lnSpc>
                  <a:spcBef>
                    <a:spcPct val="0"/>
                  </a:spcBef>
                  <a:spcAft>
                    <a:spcPct val="0"/>
                  </a:spcAft>
                  <a:buClrTx/>
                  <a:buSzTx/>
                  <a:buFontTx/>
                  <a:buNone/>
                  <a:tabLst/>
                  <a:defRPr/>
                </a:pPr>
                <a:r>
                  <a:rPr kumimoji="0" lang="en-US" sz="1200" b="1" i="0" u="none" strike="noStrike" kern="0" cap="none" spc="0" normalizeH="0" baseline="0" noProof="0">
                    <a:ln>
                      <a:noFill/>
                    </a:ln>
                    <a:solidFill>
                      <a:srgbClr val="FFFFFE"/>
                    </a:solidFill>
                    <a:effectLst/>
                    <a:uLnTx/>
                    <a:uFillTx/>
                    <a:ea typeface="ＭＳ Ｐゴシック" pitchFamily="34" charset="-128"/>
                  </a:rPr>
                  <a:t>3</a:t>
                </a:r>
              </a:p>
            </p:txBody>
          </p:sp>
          <p:sp>
            <p:nvSpPr>
              <p:cNvPr id="46" name="Rounded Rectangle 111">
                <a:extLst>
                  <a:ext uri="{FF2B5EF4-FFF2-40B4-BE49-F238E27FC236}">
                    <a16:creationId xmlns:a16="http://schemas.microsoft.com/office/drawing/2014/main" id="{84A558B0-28B7-4695-BFE6-74E1C4E194D5}"/>
                  </a:ext>
                </a:extLst>
              </p:cNvPr>
              <p:cNvSpPr/>
              <p:nvPr/>
            </p:nvSpPr>
            <p:spPr bwMode="auto">
              <a:xfrm>
                <a:off x="1409465" y="4623833"/>
                <a:ext cx="967666" cy="972000"/>
              </a:xfrm>
              <a:prstGeom prst="roundRect">
                <a:avLst/>
              </a:prstGeom>
              <a:noFill/>
              <a:ln w="25400" cap="flat" cmpd="sng" algn="ctr">
                <a:solidFill>
                  <a:srgbClr val="FFFFFE"/>
                </a:solidFill>
                <a:prstDash val="solid"/>
                <a:round/>
                <a:headEnd type="none" w="sm" len="sm"/>
                <a:tailEnd type="none" w="sm" len="sm"/>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505150"/>
                  </a:solidFill>
                  <a:effectLst/>
                  <a:uLnTx/>
                  <a:uFillTx/>
                  <a:ea typeface="ＭＳ Ｐゴシック" pitchFamily="34" charset="-128"/>
                </a:endParaRPr>
              </a:p>
            </p:txBody>
          </p:sp>
          <p:sp>
            <p:nvSpPr>
              <p:cNvPr id="47" name="Oval 46">
                <a:extLst>
                  <a:ext uri="{FF2B5EF4-FFF2-40B4-BE49-F238E27FC236}">
                    <a16:creationId xmlns:a16="http://schemas.microsoft.com/office/drawing/2014/main" id="{A3EA9993-F909-4C9A-B059-CA9A7251828F}"/>
                  </a:ext>
                </a:extLst>
              </p:cNvPr>
              <p:cNvSpPr/>
              <p:nvPr/>
            </p:nvSpPr>
            <p:spPr bwMode="auto">
              <a:xfrm>
                <a:off x="1767298" y="4497833"/>
                <a:ext cx="252000" cy="252000"/>
              </a:xfrm>
              <a:prstGeom prst="ellipse">
                <a:avLst/>
              </a:prstGeom>
              <a:solidFill>
                <a:srgbClr val="009AC7"/>
              </a:solidFill>
              <a:ln w="25400" cap="flat" cmpd="sng" algn="ctr">
                <a:solidFill>
                  <a:srgbClr val="FFFFFE"/>
                </a:solidFill>
                <a:prstDash val="solid"/>
                <a:round/>
                <a:headEnd type="none" w="sm" len="sm"/>
                <a:tailEnd type="none" w="sm" len="sm"/>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marL="0" marR="0" lvl="0" indent="0" algn="ctr" defTabSz="457200" eaLnBrk="1" fontAlgn="base" latinLnBrk="0" hangingPunct="1">
                  <a:lnSpc>
                    <a:spcPct val="100000"/>
                  </a:lnSpc>
                  <a:spcBef>
                    <a:spcPct val="0"/>
                  </a:spcBef>
                  <a:spcAft>
                    <a:spcPct val="0"/>
                  </a:spcAft>
                  <a:buClrTx/>
                  <a:buSzTx/>
                  <a:buFontTx/>
                  <a:buNone/>
                  <a:tabLst/>
                  <a:defRPr/>
                </a:pPr>
                <a:r>
                  <a:rPr kumimoji="0" lang="en-US" sz="1200" b="1" i="0" u="none" strike="noStrike" kern="0" cap="none" spc="0" normalizeH="0" baseline="0" noProof="0">
                    <a:ln>
                      <a:noFill/>
                    </a:ln>
                    <a:solidFill>
                      <a:srgbClr val="FFFFFE"/>
                    </a:solidFill>
                    <a:effectLst/>
                    <a:uLnTx/>
                    <a:uFillTx/>
                    <a:ea typeface="ＭＳ Ｐゴシック" pitchFamily="34" charset="-128"/>
                  </a:rPr>
                  <a:t>2</a:t>
                </a:r>
              </a:p>
            </p:txBody>
          </p:sp>
        </p:grpSp>
      </p:grpSp>
      <p:pic>
        <p:nvPicPr>
          <p:cNvPr id="50" name="Shape 67"/>
          <p:cNvPicPr preferRelativeResize="0"/>
          <p:nvPr/>
        </p:nvPicPr>
        <p:blipFill>
          <a:blip r:embed="rId4">
            <a:alphaModFix/>
          </a:blip>
          <a:stretch>
            <a:fillRect/>
          </a:stretch>
        </p:blipFill>
        <p:spPr>
          <a:xfrm>
            <a:off x="10083479" y="5412654"/>
            <a:ext cx="1372299" cy="1372325"/>
          </a:xfrm>
          <a:prstGeom prst="rect">
            <a:avLst/>
          </a:prstGeom>
          <a:noFill/>
          <a:ln>
            <a:noFill/>
          </a:ln>
        </p:spPr>
      </p:pic>
      <p:sp>
        <p:nvSpPr>
          <p:cNvPr id="51" name="Rectangle 50">
            <a:extLst>
              <a:ext uri="{FF2B5EF4-FFF2-40B4-BE49-F238E27FC236}">
                <a16:creationId xmlns:a16="http://schemas.microsoft.com/office/drawing/2014/main" id="{D7740FC5-9CEE-487E-B512-3B73C497E047}"/>
              </a:ext>
            </a:extLst>
          </p:cNvPr>
          <p:cNvSpPr/>
          <p:nvPr/>
        </p:nvSpPr>
        <p:spPr bwMode="auto">
          <a:xfrm>
            <a:off x="9850109" y="1554791"/>
            <a:ext cx="2341891" cy="792260"/>
          </a:xfrm>
          <a:prstGeom prst="rect">
            <a:avLst/>
          </a:prstGeom>
          <a:noFill/>
          <a:ln w="12700" cap="flat" cmpd="sng" algn="ctr">
            <a:noFill/>
            <a:prstDash val="solid"/>
            <a:round/>
            <a:headEnd type="none" w="sm" len="sm"/>
            <a:tailEnd type="none" w="sm" len="sm"/>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fontAlgn="base">
              <a:spcBef>
                <a:spcPct val="0"/>
              </a:spcBef>
              <a:spcAft>
                <a:spcPct val="0"/>
              </a:spcAft>
            </a:pPr>
            <a:r>
              <a:rPr lang="en-US" sz="1600" dirty="0" smtClean="0">
                <a:solidFill>
                  <a:srgbClr val="505150">
                    <a:lumMod val="60000"/>
                    <a:lumOff val="40000"/>
                  </a:srgbClr>
                </a:solidFill>
                <a:ea typeface="ＭＳ Ｐゴシック" pitchFamily="34" charset="-128"/>
              </a:rPr>
              <a:t>New Airline Company</a:t>
            </a:r>
            <a:endParaRPr lang="en-US" sz="1600" dirty="0">
              <a:solidFill>
                <a:srgbClr val="505150">
                  <a:lumMod val="60000"/>
                  <a:lumOff val="40000"/>
                </a:srgbClr>
              </a:solidFill>
              <a:ea typeface="ＭＳ Ｐゴシック" pitchFamily="34" charset="-128"/>
            </a:endParaRPr>
          </a:p>
        </p:txBody>
      </p:sp>
      <p:sp>
        <p:nvSpPr>
          <p:cNvPr id="52" name="Rectangle 51">
            <a:extLst>
              <a:ext uri="{FF2B5EF4-FFF2-40B4-BE49-F238E27FC236}">
                <a16:creationId xmlns:a16="http://schemas.microsoft.com/office/drawing/2014/main" id="{71ECEDEF-E9D0-47E4-B684-EA2300AD2179}"/>
              </a:ext>
            </a:extLst>
          </p:cNvPr>
          <p:cNvSpPr/>
          <p:nvPr/>
        </p:nvSpPr>
        <p:spPr bwMode="auto">
          <a:xfrm>
            <a:off x="9850109" y="2431651"/>
            <a:ext cx="2505271" cy="792260"/>
          </a:xfrm>
          <a:prstGeom prst="rect">
            <a:avLst/>
          </a:prstGeom>
          <a:noFill/>
          <a:ln w="12700" cap="flat" cmpd="sng" algn="ctr">
            <a:noFill/>
            <a:prstDash val="solid"/>
            <a:round/>
            <a:headEnd type="none" w="sm" len="sm"/>
            <a:tailEnd type="none" w="sm" len="sm"/>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fontAlgn="base">
              <a:spcBef>
                <a:spcPct val="0"/>
              </a:spcBef>
              <a:spcAft>
                <a:spcPct val="0"/>
              </a:spcAft>
            </a:pPr>
            <a:r>
              <a:rPr lang="en-US" sz="1600" dirty="0" smtClean="0">
                <a:solidFill>
                  <a:srgbClr val="505150">
                    <a:lumMod val="60000"/>
                    <a:lumOff val="40000"/>
                  </a:srgbClr>
                </a:solidFill>
                <a:ea typeface="ＭＳ Ｐゴシック" pitchFamily="34" charset="-128"/>
              </a:rPr>
              <a:t>Trip Advisor </a:t>
            </a:r>
            <a:r>
              <a:rPr lang="en-US" sz="1600" dirty="0">
                <a:solidFill>
                  <a:srgbClr val="505150">
                    <a:lumMod val="60000"/>
                    <a:lumOff val="40000"/>
                  </a:srgbClr>
                </a:solidFill>
                <a:ea typeface="ＭＳ Ｐゴシック" pitchFamily="34" charset="-128"/>
              </a:rPr>
              <a:t>data sources</a:t>
            </a:r>
          </a:p>
        </p:txBody>
      </p:sp>
      <p:sp>
        <p:nvSpPr>
          <p:cNvPr id="53" name="Rectangle 52">
            <a:extLst>
              <a:ext uri="{FF2B5EF4-FFF2-40B4-BE49-F238E27FC236}">
                <a16:creationId xmlns:a16="http://schemas.microsoft.com/office/drawing/2014/main" id="{71ECEDEF-E9D0-47E4-B684-EA2300AD2179}"/>
              </a:ext>
            </a:extLst>
          </p:cNvPr>
          <p:cNvSpPr/>
          <p:nvPr/>
        </p:nvSpPr>
        <p:spPr bwMode="auto">
          <a:xfrm>
            <a:off x="9850109" y="3290877"/>
            <a:ext cx="2505271" cy="792260"/>
          </a:xfrm>
          <a:prstGeom prst="rect">
            <a:avLst/>
          </a:prstGeom>
          <a:noFill/>
          <a:ln w="12700" cap="flat" cmpd="sng" algn="ctr">
            <a:noFill/>
            <a:prstDash val="solid"/>
            <a:round/>
            <a:headEnd type="none" w="sm" len="sm"/>
            <a:tailEnd type="none" w="sm" len="sm"/>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fontAlgn="base">
              <a:spcBef>
                <a:spcPct val="0"/>
              </a:spcBef>
              <a:spcAft>
                <a:spcPct val="0"/>
              </a:spcAft>
            </a:pPr>
            <a:r>
              <a:rPr lang="en-US" sz="1600" dirty="0" smtClean="0">
                <a:solidFill>
                  <a:srgbClr val="505150">
                    <a:lumMod val="60000"/>
                    <a:lumOff val="40000"/>
                  </a:srgbClr>
                </a:solidFill>
                <a:ea typeface="ＭＳ Ｐゴシック" pitchFamily="34" charset="-128"/>
              </a:rPr>
              <a:t>You</a:t>
            </a:r>
            <a:endParaRPr lang="en-US" sz="1600" dirty="0">
              <a:solidFill>
                <a:srgbClr val="505150">
                  <a:lumMod val="60000"/>
                  <a:lumOff val="40000"/>
                </a:srgbClr>
              </a:solidFill>
              <a:ea typeface="ＭＳ Ｐゴシック" pitchFamily="34" charset="-128"/>
            </a:endParaRPr>
          </a:p>
        </p:txBody>
      </p:sp>
      <p:sp>
        <p:nvSpPr>
          <p:cNvPr id="54" name="Rectangle 53">
            <a:extLst>
              <a:ext uri="{FF2B5EF4-FFF2-40B4-BE49-F238E27FC236}">
                <a16:creationId xmlns:a16="http://schemas.microsoft.com/office/drawing/2014/main" id="{71ECEDEF-E9D0-47E4-B684-EA2300AD2179}"/>
              </a:ext>
            </a:extLst>
          </p:cNvPr>
          <p:cNvSpPr/>
          <p:nvPr/>
        </p:nvSpPr>
        <p:spPr bwMode="auto">
          <a:xfrm>
            <a:off x="9850108" y="4143707"/>
            <a:ext cx="2505271" cy="792260"/>
          </a:xfrm>
          <a:prstGeom prst="rect">
            <a:avLst/>
          </a:prstGeom>
          <a:noFill/>
          <a:ln w="12700" cap="flat" cmpd="sng" algn="ctr">
            <a:noFill/>
            <a:prstDash val="solid"/>
            <a:round/>
            <a:headEnd type="none" w="sm" len="sm"/>
            <a:tailEnd type="none" w="sm" len="sm"/>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fontAlgn="base">
              <a:spcBef>
                <a:spcPct val="0"/>
              </a:spcBef>
              <a:spcAft>
                <a:spcPct val="0"/>
              </a:spcAft>
            </a:pPr>
            <a:r>
              <a:rPr lang="en-US" sz="1600" dirty="0">
                <a:solidFill>
                  <a:srgbClr val="505150">
                    <a:lumMod val="60000"/>
                    <a:lumOff val="40000"/>
                  </a:srgbClr>
                </a:solidFill>
                <a:ea typeface="ＭＳ Ｐゴシック" pitchFamily="34" charset="-128"/>
              </a:rPr>
              <a:t>Scripts, Open Sources Library</a:t>
            </a:r>
          </a:p>
        </p:txBody>
      </p:sp>
      <p:sp>
        <p:nvSpPr>
          <p:cNvPr id="3" name="Rectangle 2"/>
          <p:cNvSpPr/>
          <p:nvPr/>
        </p:nvSpPr>
        <p:spPr>
          <a:xfrm>
            <a:off x="9850108" y="5042013"/>
            <a:ext cx="1486369" cy="369332"/>
          </a:xfrm>
          <a:prstGeom prst="rect">
            <a:avLst/>
          </a:prstGeom>
        </p:spPr>
        <p:txBody>
          <a:bodyPr wrap="none">
            <a:spAutoFit/>
          </a:bodyPr>
          <a:lstStyle/>
          <a:p>
            <a:pPr fontAlgn="base">
              <a:spcBef>
                <a:spcPct val="0"/>
              </a:spcBef>
              <a:spcAft>
                <a:spcPct val="0"/>
              </a:spcAft>
            </a:pPr>
            <a:r>
              <a:rPr lang="en-US" dirty="0" err="1">
                <a:solidFill>
                  <a:srgbClr val="505150">
                    <a:lumMod val="60000"/>
                    <a:lumOff val="40000"/>
                  </a:srgbClr>
                </a:solidFill>
                <a:ea typeface="ＭＳ Ｐゴシック" pitchFamily="34" charset="-128"/>
              </a:rPr>
              <a:t>Dashboarding</a:t>
            </a:r>
            <a:endParaRPr lang="en-US" dirty="0">
              <a:solidFill>
                <a:srgbClr val="505150">
                  <a:lumMod val="60000"/>
                  <a:lumOff val="40000"/>
                </a:srgbClr>
              </a:solidFill>
              <a:ea typeface="ＭＳ Ｐゴシック" pitchFamily="34" charset="-128"/>
            </a:endParaRPr>
          </a:p>
        </p:txBody>
      </p:sp>
      <p:pic>
        <p:nvPicPr>
          <p:cNvPr id="55" name="Picture 2" descr="Image result for aircraft part simple view"/>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4529" y="1332810"/>
            <a:ext cx="5747878" cy="47641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45496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xit" presetSubtype="0" fill="hold" nodeType="clickEffect">
                                  <p:stCondLst>
                                    <p:cond delay="0"/>
                                  </p:stCondLst>
                                  <p:childTnLst>
                                    <p:animEffect transition="out" filter="fade">
                                      <p:cBhvr>
                                        <p:cTn id="10" dur="500"/>
                                        <p:tgtEl>
                                          <p:spTgt spid="4"/>
                                        </p:tgtEl>
                                      </p:cBhvr>
                                    </p:animEffect>
                                    <p:set>
                                      <p:cBhvr>
                                        <p:cTn id="11" dur="1" fill="hold">
                                          <p:stCondLst>
                                            <p:cond delay="499"/>
                                          </p:stCondLst>
                                        </p:cTn>
                                        <p:tgtEl>
                                          <p:spTgt spid="4"/>
                                        </p:tgtEl>
                                        <p:attrNameLst>
                                          <p:attrName>style.visibility</p:attrName>
                                        </p:attrNameLst>
                                      </p:cBhvr>
                                      <p:to>
                                        <p:strVal val="hidden"/>
                                      </p:to>
                                    </p:set>
                                  </p:childTnLst>
                                </p:cTn>
                              </p:par>
                              <p:par>
                                <p:cTn id="12" presetID="10" presetClass="entr" presetSubtype="0" fill="hold" nodeType="withEffect">
                                  <p:stCondLst>
                                    <p:cond delay="0"/>
                                  </p:stCondLst>
                                  <p:childTnLst>
                                    <p:set>
                                      <p:cBhvr>
                                        <p:cTn id="13" dur="1" fill="hold">
                                          <p:stCondLst>
                                            <p:cond delay="0"/>
                                          </p:stCondLst>
                                        </p:cTn>
                                        <p:tgtEl>
                                          <p:spTgt spid="55"/>
                                        </p:tgtEl>
                                        <p:attrNameLst>
                                          <p:attrName>style.visibility</p:attrName>
                                        </p:attrNameLst>
                                      </p:cBhvr>
                                      <p:to>
                                        <p:strVal val="visible"/>
                                      </p:to>
                                    </p:set>
                                    <p:animEffect transition="in" filter="fade">
                                      <p:cBhvr>
                                        <p:cTn id="14" dur="500"/>
                                        <p:tgtEl>
                                          <p:spTgt spid="55"/>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P spid="52" grpId="0"/>
      <p:bldP spid="53" grpId="0"/>
      <p:bldP spid="54" grpId="0"/>
      <p:bldP spid="3" grpId="0"/>
    </p:bld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Theme FDT V1_13032017">
  <a:themeElements>
    <a:clrScheme name="Custom 2">
      <a:dk1>
        <a:sysClr val="windowText" lastClr="000000"/>
      </a:dk1>
      <a:lt1>
        <a:srgbClr val="FFFFFF"/>
      </a:lt1>
      <a:dk2>
        <a:srgbClr val="22759E"/>
      </a:dk2>
      <a:lt2>
        <a:srgbClr val="939393"/>
      </a:lt2>
      <a:accent1>
        <a:srgbClr val="EEEEEE"/>
      </a:accent1>
      <a:accent2>
        <a:srgbClr val="E39774"/>
      </a:accent2>
      <a:accent3>
        <a:srgbClr val="3DBFA1"/>
      </a:accent3>
      <a:accent4>
        <a:srgbClr val="326273"/>
      </a:accent4>
      <a:accent5>
        <a:srgbClr val="04BFC8"/>
      </a:accent5>
      <a:accent6>
        <a:srgbClr val="04D4DE"/>
      </a:accent6>
      <a:hlink>
        <a:srgbClr val="0563C1"/>
      </a:hlink>
      <a:folHlink>
        <a:srgbClr val="954F72"/>
      </a:folHlink>
    </a:clrScheme>
    <a:fontScheme name="Custom 1">
      <a:majorFont>
        <a:latin typeface="Montserrat"/>
        <a:ea typeface=""/>
        <a:cs typeface=""/>
      </a:majorFont>
      <a:minorFont>
        <a:latin typeface="Lat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Theme FDT V1_13032017" id="{F9C680C4-3532-4C6A-8AB9-5D0CB2B048A2}" vid="{E242A4C6-AA06-41A4-A12C-0C9E28E492FE}"/>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3908</TotalTime>
  <Words>2118</Words>
  <Application>Microsoft Office PowerPoint</Application>
  <PresentationFormat>Grand écran</PresentationFormat>
  <Paragraphs>558</Paragraphs>
  <Slides>32</Slides>
  <Notes>20</Notes>
  <HiddenSlides>0</HiddenSlides>
  <MMClips>0</MMClips>
  <ScaleCrop>false</ScaleCrop>
  <HeadingPairs>
    <vt:vector size="8" baseType="variant">
      <vt:variant>
        <vt:lpstr>Polices utilisées</vt:lpstr>
      </vt:variant>
      <vt:variant>
        <vt:i4>18</vt:i4>
      </vt:variant>
      <vt:variant>
        <vt:lpstr>Thème</vt:lpstr>
      </vt:variant>
      <vt:variant>
        <vt:i4>2</vt:i4>
      </vt:variant>
      <vt:variant>
        <vt:lpstr>Serveurs OLE incorporés</vt:lpstr>
      </vt:variant>
      <vt:variant>
        <vt:i4>1</vt:i4>
      </vt:variant>
      <vt:variant>
        <vt:lpstr>Titres des diapositives</vt:lpstr>
      </vt:variant>
      <vt:variant>
        <vt:i4>32</vt:i4>
      </vt:variant>
    </vt:vector>
  </HeadingPairs>
  <TitlesOfParts>
    <vt:vector size="53" baseType="lpstr">
      <vt:lpstr>ＭＳ Ｐゴシック</vt:lpstr>
      <vt:lpstr>Arial</vt:lpstr>
      <vt:lpstr>Calibri</vt:lpstr>
      <vt:lpstr>Calibri Light</vt:lpstr>
      <vt:lpstr>Cambria Math</vt:lpstr>
      <vt:lpstr>Consolas</vt:lpstr>
      <vt:lpstr>Courier New</vt:lpstr>
      <vt:lpstr>Garamond</vt:lpstr>
      <vt:lpstr>Lato</vt:lpstr>
      <vt:lpstr>Lato Light</vt:lpstr>
      <vt:lpstr>Lucida Console</vt:lpstr>
      <vt:lpstr>Montserrat</vt:lpstr>
      <vt:lpstr>Proxima Nova</vt:lpstr>
      <vt:lpstr>Roboto</vt:lpstr>
      <vt:lpstr>Source Sans Pro ExtraLight</vt:lpstr>
      <vt:lpstr>Times New Roman</vt:lpstr>
      <vt:lpstr>Verdana</vt:lpstr>
      <vt:lpstr>Wingdings</vt:lpstr>
      <vt:lpstr>Thème Office</vt:lpstr>
      <vt:lpstr>1_Theme FDT V1_13032017</vt:lpstr>
      <vt:lpstr>think-cell Slide</vt:lpstr>
      <vt:lpstr>Text Mining - INSA</vt:lpstr>
      <vt:lpstr>Sommaire</vt:lpstr>
      <vt:lpstr>Sommaire</vt:lpstr>
      <vt:lpstr>Capgemini Invent, a leader in digital &amp; data transformation</vt:lpstr>
      <vt:lpstr>The Insighters, a full-speed capability, focused on building data-driven products &amp; services and transforming organization</vt:lpstr>
      <vt:lpstr>Présentation PowerPoint</vt:lpstr>
      <vt:lpstr>Présentation PowerPoint</vt:lpstr>
      <vt:lpstr>Présentation PowerPoint</vt:lpstr>
      <vt:lpstr>What is a use case?</vt:lpstr>
      <vt:lpstr>Scraping web pages: Using Scrapy</vt:lpstr>
      <vt:lpstr>Sommaire</vt:lpstr>
      <vt:lpstr>Présentation PowerPoint</vt:lpstr>
      <vt:lpstr>Pre-processing: Introduction</vt:lpstr>
      <vt:lpstr>Présentation PowerPoint</vt:lpstr>
      <vt:lpstr>Présentation PowerPoint</vt:lpstr>
      <vt:lpstr>Présentation PowerPoint</vt:lpstr>
      <vt:lpstr>Tools for Dimensionality reduction</vt:lpstr>
      <vt:lpstr>Tools for Dimensionality reduction</vt:lpstr>
      <vt:lpstr>Sommaire</vt:lpstr>
      <vt:lpstr>Présentation PowerPoint</vt:lpstr>
      <vt:lpstr>Topics in data</vt:lpstr>
      <vt:lpstr>Latent Dirichlet Allocation: an unsupervised algorithm for topic modelling</vt:lpstr>
      <vt:lpstr>LDA optimizes the probability that documents occur knowing topics are distributed among them</vt:lpstr>
      <vt:lpstr>A 3-step approach to succeed in implementing LDA</vt:lpstr>
      <vt:lpstr>Présentation PowerPoint</vt:lpstr>
      <vt:lpstr>Sentiment Analysis: Introduction</vt:lpstr>
      <vt:lpstr>Sentiment Analysis: tools</vt:lpstr>
      <vt:lpstr>Présentation PowerPoint</vt:lpstr>
      <vt:lpstr>Web scraping: Introduction</vt:lpstr>
      <vt:lpstr>Scraping web pages: Using Scrapy</vt:lpstr>
      <vt:lpstr>To go further…</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Text Mining - INSA</dc:title>
  <dc:creator>RIOM, Marie-Cécile</dc:creator>
  <cp:lastModifiedBy>Anthony Laffond</cp:lastModifiedBy>
  <cp:revision>53</cp:revision>
  <dcterms:created xsi:type="dcterms:W3CDTF">2018-10-18T07:50:19Z</dcterms:created>
  <dcterms:modified xsi:type="dcterms:W3CDTF">2019-10-02T19:03:32Z</dcterms:modified>
</cp:coreProperties>
</file>